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64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63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704" r:id="rId4"/>
    <p:sldMasterId id="2147483705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09" r:id="rId60"/>
    <p:sldId id="310" r:id="rId61"/>
    <p:sldId id="311" r:id="rId62"/>
    <p:sldId id="312" r:id="rId63"/>
    <p:sldId id="313" r:id="rId64"/>
    <p:sldId id="314" r:id="rId65"/>
    <p:sldId id="315" r:id="rId66"/>
    <p:sldId id="316" r:id="rId67"/>
    <p:sldId id="317" r:id="rId68"/>
    <p:sldId id="318" r:id="rId69"/>
    <p:sldId id="319" r:id="rId70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D50A2CAD-BCEF-4267-8800-4031FFE656F5}">
  <a:tblStyle styleId="{D50A2CAD-BCEF-4267-8800-4031FFE656F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9" Type="http://schemas.openxmlformats.org/officeDocument/2006/relationships/slide" Target="slides/slide43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70" Type="http://schemas.openxmlformats.org/officeDocument/2006/relationships/slide" Target="slides/slide64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62" Type="http://schemas.openxmlformats.org/officeDocument/2006/relationships/slide" Target="slides/slide56.xml"/><Relationship Id="rId61" Type="http://schemas.openxmlformats.org/officeDocument/2006/relationships/slide" Target="slides/slide55.xml"/><Relationship Id="rId20" Type="http://schemas.openxmlformats.org/officeDocument/2006/relationships/slide" Target="slides/slide14.xml"/><Relationship Id="rId64" Type="http://schemas.openxmlformats.org/officeDocument/2006/relationships/slide" Target="slides/slide58.xml"/><Relationship Id="rId63" Type="http://schemas.openxmlformats.org/officeDocument/2006/relationships/slide" Target="slides/slide57.xml"/><Relationship Id="rId22" Type="http://schemas.openxmlformats.org/officeDocument/2006/relationships/slide" Target="slides/slide16.xml"/><Relationship Id="rId66" Type="http://schemas.openxmlformats.org/officeDocument/2006/relationships/slide" Target="slides/slide60.xml"/><Relationship Id="rId21" Type="http://schemas.openxmlformats.org/officeDocument/2006/relationships/slide" Target="slides/slide15.xml"/><Relationship Id="rId65" Type="http://schemas.openxmlformats.org/officeDocument/2006/relationships/slide" Target="slides/slide59.xml"/><Relationship Id="rId24" Type="http://schemas.openxmlformats.org/officeDocument/2006/relationships/slide" Target="slides/slide18.xml"/><Relationship Id="rId68" Type="http://schemas.openxmlformats.org/officeDocument/2006/relationships/slide" Target="slides/slide62.xml"/><Relationship Id="rId23" Type="http://schemas.openxmlformats.org/officeDocument/2006/relationships/slide" Target="slides/slide17.xml"/><Relationship Id="rId67" Type="http://schemas.openxmlformats.org/officeDocument/2006/relationships/slide" Target="slides/slide61.xml"/><Relationship Id="rId60" Type="http://schemas.openxmlformats.org/officeDocument/2006/relationships/slide" Target="slides/slide54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69" Type="http://schemas.openxmlformats.org/officeDocument/2006/relationships/slide" Target="slides/slide63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slide" Target="slides/slide45.xml"/><Relationship Id="rId50" Type="http://schemas.openxmlformats.org/officeDocument/2006/relationships/slide" Target="slides/slide44.xml"/><Relationship Id="rId53" Type="http://schemas.openxmlformats.org/officeDocument/2006/relationships/slide" Target="slides/slide47.xml"/><Relationship Id="rId52" Type="http://schemas.openxmlformats.org/officeDocument/2006/relationships/slide" Target="slides/slide46.xml"/><Relationship Id="rId11" Type="http://schemas.openxmlformats.org/officeDocument/2006/relationships/slide" Target="slides/slide5.xml"/><Relationship Id="rId55" Type="http://schemas.openxmlformats.org/officeDocument/2006/relationships/slide" Target="slides/slide49.xml"/><Relationship Id="rId10" Type="http://schemas.openxmlformats.org/officeDocument/2006/relationships/slide" Target="slides/slide4.xml"/><Relationship Id="rId54" Type="http://schemas.openxmlformats.org/officeDocument/2006/relationships/slide" Target="slides/slide48.xml"/><Relationship Id="rId13" Type="http://schemas.openxmlformats.org/officeDocument/2006/relationships/slide" Target="slides/slide7.xml"/><Relationship Id="rId57" Type="http://schemas.openxmlformats.org/officeDocument/2006/relationships/slide" Target="slides/slide51.xml"/><Relationship Id="rId12" Type="http://schemas.openxmlformats.org/officeDocument/2006/relationships/slide" Target="slides/slide6.xml"/><Relationship Id="rId56" Type="http://schemas.openxmlformats.org/officeDocument/2006/relationships/slide" Target="slides/slide50.xml"/><Relationship Id="rId15" Type="http://schemas.openxmlformats.org/officeDocument/2006/relationships/slide" Target="slides/slide9.xml"/><Relationship Id="rId59" Type="http://schemas.openxmlformats.org/officeDocument/2006/relationships/slide" Target="slides/slide53.xml"/><Relationship Id="rId14" Type="http://schemas.openxmlformats.org/officeDocument/2006/relationships/slide" Target="slides/slide8.xml"/><Relationship Id="rId58" Type="http://schemas.openxmlformats.org/officeDocument/2006/relationships/slide" Target="slides/slide52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88900" lvl="0" marL="0" marR="0" rtl="0" algn="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zh-TW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docs.google.com/document/d/1XiSkOSbaqEzFC7X_-Q1FewS-9Hhw2a_pjGfKv9uGvMI/edit#" TargetMode="External"/><Relationship Id="rId3" Type="http://schemas.openxmlformats.org/officeDocument/2006/relationships/hyperlink" Target="https://docs.google.com/document/d/1QuApzboOkpHZjEBe0Q7uruOqh6xlDB4sHNIXVZ9oQdk/edit" TargetMode="Externa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docs.google.com/presentation/d/1bGQ55Wv4FBXidKVa32l9JH6WDBn0M8dhMo7I4xFdvZE/edit#slide=id.g2d18d72569_0_92" TargetMode="Externa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wikiwand.com/zh-tw/%E9%80%97%E5%8F%B7%E5%88%86%E9%9A%94%E5%80%BC" TargetMode="Externa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docs.google.com/presentation/d/1_8_AqCxImQZ1-3pOXqLcMMwPVZXPzFC6gu47U0MTLrg/edit" TargetMode="Externa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docs.google.com/presentation/d/1_8_AqCxImQZ1-3pOXqLcMMwPVZXPzFC6gu47U0MTLrg/edit" TargetMode="Externa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google.com/search?q=weka+latest+release&amp;oq=weka+release+&amp;aqs=chrome.1.69i57j0i8i30j0i5i30.4212j0j4&amp;sourceid=chrome&amp;ie=UTF-8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1dc638397f_0_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" name="Google Shape;387;g1dc638397f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>
                <a:solidFill>
                  <a:schemeClr val="dk1"/>
                </a:solidFill>
              </a:rPr>
              <a:t>課程編輯網頁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u="sng">
                <a:solidFill>
                  <a:schemeClr val="hlink"/>
                </a:solidFill>
                <a:hlinkClick r:id="rId2"/>
              </a:rPr>
              <a:t>https://docs.google.com/document/d/1XiSkOSbaqEzFC7X_-Q1FewS-9Hhw2a_pjGfKv9uGvMI/edit#</a:t>
            </a:r>
            <a:r>
              <a:rPr lang="zh-TW">
                <a:solidFill>
                  <a:schemeClr val="dk1"/>
                </a:solidFill>
              </a:rPr>
              <a:t>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>
                <a:solidFill>
                  <a:schemeClr val="dk1"/>
                </a:solidFill>
              </a:rPr>
              <a:t>W14 分類與預測：貝氏網路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>
                <a:solidFill>
                  <a:schemeClr val="dk1"/>
                </a:solidFill>
              </a:rPr>
              <a:t>https://docs.google.com/presentation/d/1fXzH2xWUigsy8bD8usxrO4V9fPW8xjAdtEHU6_Jui3A/edit?usp=sharing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>
                <a:solidFill>
                  <a:schemeClr val="dk1"/>
                </a:solidFill>
              </a:rPr>
              <a:t>文本探勘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>
                <a:solidFill>
                  <a:schemeClr val="dk1"/>
                </a:solidFill>
              </a:rPr>
              <a:t>http://l.pulipuli.info/19/ncku-tm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>
                <a:solidFill>
                  <a:schemeClr val="dk1"/>
                </a:solidFill>
              </a:rPr>
              <a:t>活動說明網頁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u="sng">
                <a:solidFill>
                  <a:schemeClr val="hlink"/>
                </a:solidFill>
                <a:hlinkClick r:id="rId3"/>
              </a:rPr>
              <a:t>https://docs.google.com/document/d/1QuApzboOkpHZjEBe0Q7uruOqh6xlDB4sHNIXVZ9oQdk/edit</a:t>
            </a:r>
            <a:r>
              <a:rPr lang="zh-TW">
                <a:solidFill>
                  <a:schemeClr val="dk1"/>
                </a:solidFill>
              </a:rPr>
              <a:t>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>
                <a:solidFill>
                  <a:schemeClr val="dk1"/>
                </a:solidFill>
              </a:rPr>
              <a:t>90分鐘+90分鐘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>
                <a:solidFill>
                  <a:schemeClr val="dk1"/>
                </a:solidFill>
              </a:rPr>
              <a:t>13：00 - 14：30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>
                <a:solidFill>
                  <a:schemeClr val="dk1"/>
                </a:solidFill>
              </a:rPr>
              <a:t>WEKA簡介與實作-1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>
                <a:solidFill>
                  <a:schemeClr val="dk1"/>
                </a:solidFill>
              </a:rPr>
              <a:t>陳勇汀 老師/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>
                <a:solidFill>
                  <a:schemeClr val="dk1"/>
                </a:solidFill>
              </a:rPr>
              <a:t>洪麗娟 督導長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>
                <a:solidFill>
                  <a:schemeClr val="dk1"/>
                </a:solidFill>
              </a:rPr>
              <a:t>開放(內含儲備資訊護理師6名)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>
                <a:solidFill>
                  <a:schemeClr val="dk1"/>
                </a:solidFill>
              </a:rPr>
              <a:t>14：30 - 14：40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>
                <a:solidFill>
                  <a:schemeClr val="dk1"/>
                </a:solidFill>
              </a:rPr>
              <a:t>休息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>
                <a:solidFill>
                  <a:schemeClr val="dk1"/>
                </a:solidFill>
              </a:rPr>
              <a:t>14：40 - 16：20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>
                <a:solidFill>
                  <a:schemeClr val="dk1"/>
                </a:solidFill>
              </a:rPr>
              <a:t>WEKA簡介與實作-2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>
                <a:solidFill>
                  <a:schemeClr val="dk1"/>
                </a:solidFill>
              </a:rPr>
              <a:t>陳勇汀 老師/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>
                <a:solidFill>
                  <a:schemeClr val="dk1"/>
                </a:solidFill>
              </a:rPr>
              <a:t>洪麗娟 督導長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>
                <a:solidFill>
                  <a:schemeClr val="dk1"/>
                </a:solidFill>
              </a:rPr>
              <a:t>開放(內含儲備資訊護理師6名)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88" name="Google Shape;388;g1dc638397f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g5e1089c260_2_7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9" name="Google Shape;479;g5e1089c260_2_7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/>
              <a:t>紐西蘭懷卡托大學機器學習實驗室以Weka為名，開發一工具名為「懷卡托知識分析環境」(Waikato Environment for Knowledge Analysis)，並以各字的字首組成Weka一詞。這就是資料探勘工具Weka名稱的由來。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0" name="Google Shape;480;g5e1089c260_2_7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g5e1089c260_0_5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1" name="Google Shape;491;g5e1089c260_0_5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u="sng">
                <a:solidFill>
                  <a:schemeClr val="hlink"/>
                </a:solidFill>
                <a:hlinkClick r:id="rId2"/>
              </a:rPr>
              <a:t>https://docs.google.com/presentation/d/1bGQ55Wv4FBXidKVa32l9JH6WDBn0M8dhMo7I4xFdvZE/edit#slide=id.g2d18d72569_0_92</a:t>
            </a:r>
            <a:r>
              <a:rPr lang="zh-TW"/>
              <a:t> </a:t>
            </a:r>
            <a:endParaRPr/>
          </a:p>
        </p:txBody>
      </p:sp>
      <p:sp>
        <p:nvSpPr>
          <p:cNvPr id="492" name="Google Shape;492;g5e1089c260_0_5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g5e1089c260_2_5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6" name="Google Shape;506;g5e1089c260_2_5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7" name="Google Shape;507;g5e1089c260_2_5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ge3d9f50efd_9_7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4" name="Google Shape;514;ge3d9f50efd_9_7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/>
              <a:t>案例 (Instance)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/>
              <a:t>抽樣對象、觀察值個體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5" name="Google Shape;515;ge3d9f50efd_9_7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2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g5f58949f47_0_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4" name="Google Shape;544;g5f58949f47_0_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/>
              <a:t>案例 (Instance)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/>
              <a:t>抽樣對象、觀察值個體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5" name="Google Shape;545;g5f58949f47_0_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9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ge3d9f50efd_11_7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1" name="Google Shape;571;ge3d9f50efd_11_7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/>
              <a:t>案例 (Instance)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/>
              <a:t>抽樣對象、觀察值個體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2" name="Google Shape;572;ge3d9f50efd_11_7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5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g5e1d40a66d_0_1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7" name="Google Shape;597;g5e1d40a66d_0_1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/>
              <a:t> Nominal 類別型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/>
              <a:t>male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/>
              <a:t>臺南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8" name="Google Shape;598;g5e1d40a66d_0_1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4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g5e1089c260_0_20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6" name="Google Shape;606;g5e1089c260_0_20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7" name="Google Shape;607;g5e1089c260_0_20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7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g5e1089c260_0_18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9" name="Google Shape;629;g5e1089c260_0_18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0" name="Google Shape;630;g5e1089c260_0_18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8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g5e1d40a66d_1_35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0" name="Google Shape;640;g5e1d40a66d_1_35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100" u="sng">
                <a:solidFill>
                  <a:schemeClr val="hlink"/>
                </a:solidFill>
                <a:hlinkClick r:id="rId2"/>
              </a:rPr>
              <a:t>https://www.wikiwand.com/zh-tw/%E9%80%97%E5%8F%B7%E5%88%86%E9%9A%94%E5%80%BC</a:t>
            </a:r>
            <a:endParaRPr/>
          </a:p>
        </p:txBody>
      </p:sp>
      <p:sp>
        <p:nvSpPr>
          <p:cNvPr id="641" name="Google Shape;641;g5e1d40a66d_1_35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5e1089c260_3_80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4" name="Google Shape;394;g5e1089c260_3_80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5" name="Google Shape;395;g5e1089c260_3_80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ge3d9f50efd_1_6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3" name="Google Shape;653;ge3d9f50efd_1_6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4" name="Google Shape;654;ge3d9f50efd_1_6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ge3d9f50efd_1_4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3" name="Google Shape;673;ge3d9f50efd_1_4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icon</a:t>
            </a:r>
            <a:r>
              <a:rPr lang="zh-TW"/>
              <a:t>尺寸是4.5公分</a:t>
            </a:r>
            <a:endParaRPr/>
          </a:p>
        </p:txBody>
      </p:sp>
      <p:sp>
        <p:nvSpPr>
          <p:cNvPr id="674" name="Google Shape;674;ge3d9f50efd_1_4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3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ge2e369c0d4_0_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5" name="Google Shape;695;ge2e369c0d4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6" name="Google Shape;696;ge2e369c0d4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4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ge3d9f50efd_1_61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6" name="Google Shape;706;ge3d9f50efd_1_61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7" name="Google Shape;707;ge3d9f50efd_1_61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9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Google Shape;720;g5e1089c260_0_16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1" name="Google Shape;721;g5e1089c260_0_16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2" name="Google Shape;722;g5e1089c260_0_16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7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Google Shape;728;g5e1089c260_0_4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9" name="Google Shape;729;g5e1089c260_0_4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0" name="Google Shape;730;g5e1089c260_0_4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6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g5e1089c260_0_6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8" name="Google Shape;758;g5e1089c260_0_6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9" name="Google Shape;759;g5e1089c260_0_6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8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Google Shape;769;ge3d9f50efd_1_13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0" name="Google Shape;770;ge3d9f50efd_1_13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1" name="Google Shape;771;ge3d9f50efd_1_13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8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" name="Google Shape;779;ge3d9f50efd_9_14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0" name="Google Shape;780;ge3d9f50efd_9_14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1" name="Google Shape;781;ge3d9f50efd_9_14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3" name="Shape 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" name="Google Shape;794;ge3d9f50efd_1_15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5" name="Google Shape;795;ge3d9f50efd_1_15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6" name="Google Shape;796;ge3d9f50efd_1_15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b83a70fe59_0_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" name="Google Shape;407;gb83a70fe59_0_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>
                <a:solidFill>
                  <a:schemeClr val="dk1"/>
                </a:solidFill>
              </a:rPr>
              <a:t>原本的時間是什麼？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>
                <a:solidFill>
                  <a:schemeClr val="dk1"/>
                </a:solidFill>
              </a:rPr>
              <a:t>1. 7/27(二)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>
                <a:solidFill>
                  <a:schemeClr val="dk1"/>
                </a:solidFill>
              </a:rPr>
              <a:t>09:00-12:00【資料探勘技術於圖書館讀者資料分析與應用(一)】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>
                <a:solidFill>
                  <a:schemeClr val="dk1"/>
                </a:solidFill>
              </a:rPr>
              <a:t>課程會議室連結如下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>
                <a:solidFill>
                  <a:schemeClr val="dk1"/>
                </a:solidFill>
              </a:rPr>
              <a:t>https://meet.google.com/una-zvyu-tgq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>
                <a:solidFill>
                  <a:schemeClr val="dk1"/>
                </a:solidFill>
              </a:rPr>
              <a:t>2.7/27(二)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>
                <a:solidFill>
                  <a:schemeClr val="dk1"/>
                </a:solidFill>
              </a:rPr>
              <a:t>13:30-16:30【資料探勘技術於圖書館讀者資料分析與應用(二)】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>
                <a:solidFill>
                  <a:schemeClr val="dk1"/>
                </a:solidFill>
              </a:rPr>
              <a:t>課程會議室連結如下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>
                <a:solidFill>
                  <a:schemeClr val="dk1"/>
                </a:solidFill>
              </a:rPr>
              <a:t>https://meet.google.com/bhd-omvk-zyt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8" name="Google Shape;408;gb83a70fe59_0_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7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Google Shape;808;ge3d9f50efd_1_16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9" name="Google Shape;809;ge3d9f50efd_1_16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0" name="Google Shape;810;ge3d9f50efd_1_16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5" name="Shape 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" name="Google Shape;816;ge3d9f50efd_1_18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7" name="Google Shape;817;ge3d9f50efd_1_18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8" name="Google Shape;818;ge3d9f50efd_1_18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3" name="Shape 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" name="Google Shape;824;ge3d9f50efd_1_19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5" name="Google Shape;825;ge3d9f50efd_1_19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6" name="Google Shape;826;ge3d9f50efd_1_19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4" name="Shape 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" name="Google Shape;835;ge3d9f50efd_1_19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6" name="Google Shape;836;ge3d9f50efd_1_19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7" name="Google Shape;837;ge3d9f50efd_1_19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4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" name="Google Shape;845;ge3d9f50efd_9_12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6" name="Google Shape;846;ge3d9f50efd_9_12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7" name="Google Shape;847;ge3d9f50efd_9_12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4" name="Shape 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" name="Google Shape;855;ge3d9f50efd_10_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6" name="Google Shape;856;ge3d9f50efd_10_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7" name="Google Shape;857;ge3d9f50efd_10_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8" name="Shape 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" name="Google Shape;869;ge3d9f50efd_9_20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0" name="Google Shape;870;ge3d9f50efd_9_20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1" name="Google Shape;871;ge3d9f50efd_9_20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3" name="Shape 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" name="Google Shape;884;ge3d9f50efd_1_17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5" name="Google Shape;885;ge3d9f50efd_1_17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6" name="Google Shape;886;ge3d9f50efd_1_17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Google Shape;892;ge3d9f50efd_9_16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3" name="Google Shape;893;ge3d9f50efd_9_16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4" name="Google Shape;894;ge3d9f50efd_9_16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9" name="Shape 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" name="Google Shape;900;g5e1089c260_0_16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1" name="Google Shape;901;g5e1089c260_0_16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2" name="Google Shape;902;g5e1089c260_0_16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b83a70fe59_0_2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7" name="Google Shape;417;gb83a70fe59_0_2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8" name="Google Shape;418;gb83a70fe59_0_2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6" name="Shape 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7" name="Google Shape;917;ge3d9f50efd_9_17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8" name="Google Shape;918;ge3d9f50efd_9_17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9" name="Google Shape;919;ge3d9f50efd_9_17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9" name="Shape 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" name="Google Shape;930;g5e1d40a66d_0_17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1" name="Google Shape;931;g5e1d40a66d_0_17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2" name="Google Shape;932;g5e1d40a66d_0_17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2" name="Shape 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" name="Google Shape;943;g5e1d40a66d_0_19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4" name="Google Shape;944;g5e1d40a66d_0_19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u="sng">
                <a:solidFill>
                  <a:schemeClr val="hlink"/>
                </a:solidFill>
                <a:hlinkClick r:id="rId2"/>
              </a:rPr>
              <a:t>https://docs.google.com/presentation/d/1_8_AqCxImQZ1-3pOXqLcMMwPVZXPzFC6gu47U0MTLrg/edit</a:t>
            </a:r>
            <a:r>
              <a:rPr lang="zh-TW"/>
              <a:t> </a:t>
            </a:r>
            <a:endParaRPr/>
          </a:p>
        </p:txBody>
      </p:sp>
      <p:sp>
        <p:nvSpPr>
          <p:cNvPr id="945" name="Google Shape;945;g5e1d40a66d_0_19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3" name="Shape 9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" name="Google Shape;954;ge3d9f50efd_9_3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5" name="Google Shape;955;ge3d9f50efd_9_3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u="sng">
                <a:solidFill>
                  <a:schemeClr val="hlink"/>
                </a:solidFill>
                <a:hlinkClick r:id="rId2"/>
              </a:rPr>
              <a:t>https://docs.google.com/presentation/d/1_8_AqCxImQZ1-3pOXqLcMMwPVZXPzFC6gu47U0MTLrg/edit</a:t>
            </a:r>
            <a:r>
              <a:rPr lang="zh-TW"/>
              <a:t> </a:t>
            </a:r>
            <a:endParaRPr/>
          </a:p>
        </p:txBody>
      </p:sp>
      <p:sp>
        <p:nvSpPr>
          <p:cNvPr id="956" name="Google Shape;956;ge3d9f50efd_9_3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5" name="Shape 9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6" name="Google Shape;966;ge3d9f50efd_1_21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7" name="Google Shape;967;ge3d9f50efd_1_21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8" name="Google Shape;968;ge3d9f50efd_1_21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9" name="Shape 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0" name="Google Shape;980;ge3d9f50efd_9_1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1" name="Google Shape;981;ge3d9f50efd_9_1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2" name="Google Shape;982;ge3d9f50efd_9_1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4" name="Shape 9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5" name="Google Shape;995;g5e1089c260_0_7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6" name="Google Shape;996;g5e1089c260_0_7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7" name="Google Shape;997;g5e1089c260_0_7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2" name="Shape 1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" name="Google Shape;1003;g5e1089c260_0_10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4" name="Google Shape;1004;g5e1089c260_0_10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5" name="Google Shape;1005;g5e1089c260_0_10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3" name="Shape 1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4" name="Google Shape;1014;ge3d9f50efd_1_24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5" name="Google Shape;1015;ge3d9f50efd_1_24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6" name="Google Shape;1016;ge3d9f50efd_1_24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7" name="Shape 1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Google Shape;1028;ge3d9f50efd_10_2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9" name="Google Shape;1029;ge3d9f50efd_10_2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0" name="Google Shape;1030;ge3d9f50efd_10_2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ge3d9f50efd_9_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7" name="Google Shape;427;ge3d9f50efd_9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8" name="Google Shape;428;ge3d9f50efd_9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5" name="Shape 1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Google Shape;1036;ge3d9f50efd_1_29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7" name="Google Shape;1037;ge3d9f50efd_1_29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8" name="Google Shape;1038;ge3d9f50efd_1_29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8" name="Shape 1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Google Shape;1049;ge3d9f50efd_1_26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0" name="Google Shape;1050;ge3d9f50efd_1_26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1" name="Google Shape;1051;ge3d9f50efd_1_26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9" name="Shape 10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0" name="Google Shape;1060;ge3d9f50efd_10_5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1" name="Google Shape;1061;ge3d9f50efd_10_5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2" name="Google Shape;1062;ge3d9f50efd_10_5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8" name="Shape 10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9" name="Google Shape;1079;ge3d9f50efd_1_33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0" name="Google Shape;1080;ge3d9f50efd_1_33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1" name="Google Shape;1081;ge3d9f50efd_1_33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5" name="Shape 10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6" name="Google Shape;1096;ge3d9f50efd_1_35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7" name="Google Shape;1097;ge3d9f50efd_1_35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8" name="Google Shape;1098;ge3d9f50efd_1_35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2" name="Shape 1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3" name="Google Shape;1113;ge3d9f50efd_1_37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4" name="Google Shape;1114;ge3d9f50efd_1_37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5" name="Google Shape;1115;ge3d9f50efd_1_37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5" name="Shape 1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" name="Google Shape;1126;ge3d9f50efd_1_31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7" name="Google Shape;1127;ge3d9f50efd_1_31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8" name="Google Shape;1128;ge3d9f50efd_1_31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8" name="Shape 1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9" name="Google Shape;1139;ge3d9f50efd_11_3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0" name="Google Shape;1140;ge3d9f50efd_11_3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1" name="Google Shape;1141;ge3d9f50efd_11_3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0" name="Shape 1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1" name="Google Shape;1151;ge3d9f50efd_11_1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2" name="Google Shape;1152;ge3d9f50efd_11_1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3" name="Google Shape;1153;ge3d9f50efd_11_1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2" name="Shape 1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3" name="Google Shape;1163;ge3d9f50efd_11_4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4" name="Google Shape;1164;ge3d9f50efd_11_4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5" name="Google Shape;1165;ge3d9f50efd_11_4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ge3d9f50efd_1_2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1" name="Google Shape;441;ge3d9f50efd_1_2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2" name="Google Shape;442;ge3d9f50efd_1_2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5" name="Shape 1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6" name="Google Shape;1176;ge3d9f50efd_11_6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7" name="Google Shape;1177;ge3d9f50efd_11_6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8" name="Google Shape;1178;ge3d9f50efd_11_6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6" name="Shape 1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" name="Google Shape;1187;ge3d9f50efd_3_3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8" name="Google Shape;1188;ge3d9f50efd_3_3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9" name="Google Shape;1189;ge3d9f50efd_3_3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4" name="Shape 1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5" name="Google Shape;1195;ge3d9f50efd_3_4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6" name="Google Shape;1196;ge3d9f50efd_3_4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7" name="Google Shape;1197;ge3d9f50efd_3_4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8" name="Shape 1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9" name="Google Shape;1209;ge3d9f50efd_9_4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0" name="Google Shape;1210;ge3d9f50efd_9_4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1" name="Google Shape;1211;ge3d9f50efd_9_4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3" name="Shape 1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4" name="Google Shape;1224;ge3d9f50efd_9_6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5" name="Google Shape;1225;ge3d9f50efd_9_6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6" name="Google Shape;1226;ge3d9f50efd_9_6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g5e1089c260_0_2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0" name="Google Shape;450;g5e1089c260_0_2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1" name="Google Shape;451;g5e1089c260_0_2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g5e1089c260_2_70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8" name="Google Shape;458;g5e1089c260_2_70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/>
              <a:t>紐西蘭懷卡托大學機器學習實驗室專為學習資料探勘所開發的Java軟體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9" name="Google Shape;459;g5e1089c260_2_70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g5e1089c260_0_3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0" name="Google Shape;470;g5e1089c260_0_3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版本調查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u="sng">
                <a:solidFill>
                  <a:schemeClr val="hlink"/>
                </a:solidFill>
                <a:hlinkClick r:id="rId2"/>
              </a:rPr>
              <a:t>https://www.google.com/search?q=weka+latest+release&amp;oq=weka+release+&amp;aqs=chrome.1.69i57j0i8i30j0i5i30.4212j0j4&amp;sourceid=chrome&amp;ie=UTF-8</a:t>
            </a:r>
            <a:r>
              <a:rPr lang="zh-TW">
                <a:solidFill>
                  <a:schemeClr val="dk1"/>
                </a:solidFill>
              </a:rPr>
              <a:t> </a:t>
            </a:r>
            <a:endParaRPr/>
          </a:p>
        </p:txBody>
      </p:sp>
      <p:sp>
        <p:nvSpPr>
          <p:cNvPr id="471" name="Google Shape;471;g5e1089c260_0_3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3.png"/><Relationship Id="rId4" Type="http://schemas.openxmlformats.org/officeDocument/2006/relationships/image" Target="../media/image1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2.png"/><Relationship Id="rId4" Type="http://schemas.openxmlformats.org/officeDocument/2006/relationships/image" Target="../media/image18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1.jpg"/><Relationship Id="rId4" Type="http://schemas.openxmlformats.org/officeDocument/2006/relationships/image" Target="../media/image8.png"/><Relationship Id="rId5" Type="http://schemas.openxmlformats.org/officeDocument/2006/relationships/image" Target="../media/image12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1.jpg"/><Relationship Id="rId4" Type="http://schemas.openxmlformats.org/officeDocument/2006/relationships/image" Target="../media/image8.png"/><Relationship Id="rId5" Type="http://schemas.openxmlformats.org/officeDocument/2006/relationships/image" Target="../media/image12.png"/><Relationship Id="rId6" Type="http://schemas.openxmlformats.org/officeDocument/2006/relationships/hyperlink" Target="http://blog.pulipuli.info" TargetMode="External"/><Relationship Id="rId7" Type="http://schemas.openxmlformats.org/officeDocument/2006/relationships/image" Target="../media/image22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2.png"/><Relationship Id="rId4" Type="http://schemas.openxmlformats.org/officeDocument/2006/relationships/image" Target="../media/image17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jp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jp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jp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6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g"/><Relationship Id="rId3" Type="http://schemas.openxmlformats.org/officeDocument/2006/relationships/image" Target="../media/image3.png"/><Relationship Id="rId4" Type="http://schemas.openxmlformats.org/officeDocument/2006/relationships/image" Target="../media/image12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g"/><Relationship Id="rId3" Type="http://schemas.openxmlformats.org/officeDocument/2006/relationships/image" Target="../media/image31.png"/><Relationship Id="rId4" Type="http://schemas.openxmlformats.org/officeDocument/2006/relationships/image" Target="../media/image27.png"/><Relationship Id="rId5" Type="http://schemas.openxmlformats.org/officeDocument/2006/relationships/image" Target="../media/image12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6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6.jp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5.jp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7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0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5.jpg"/><Relationship Id="rId3" Type="http://schemas.openxmlformats.org/officeDocument/2006/relationships/image" Target="../media/image90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12.png"/><Relationship Id="rId4" Type="http://schemas.openxmlformats.org/officeDocument/2006/relationships/image" Target="../media/image18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jp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12.png"/><Relationship Id="rId4" Type="http://schemas.openxmlformats.org/officeDocument/2006/relationships/image" Target="../media/image37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12.png"/><Relationship Id="rId4" Type="http://schemas.openxmlformats.org/officeDocument/2006/relationships/image" Target="../media/image36.pn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21.jpg"/><Relationship Id="rId4" Type="http://schemas.openxmlformats.org/officeDocument/2006/relationships/image" Target="../media/image8.png"/><Relationship Id="rId5" Type="http://schemas.openxmlformats.org/officeDocument/2006/relationships/image" Target="../media/image12.png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12.png"/><Relationship Id="rId4" Type="http://schemas.openxmlformats.org/officeDocument/2006/relationships/image" Target="../media/image17.png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21.jpg"/><Relationship Id="rId4" Type="http://schemas.openxmlformats.org/officeDocument/2006/relationships/image" Target="../media/image8.png"/><Relationship Id="rId5" Type="http://schemas.openxmlformats.org/officeDocument/2006/relationships/image" Target="../media/image12.png"/><Relationship Id="rId6" Type="http://schemas.openxmlformats.org/officeDocument/2006/relationships/hyperlink" Target="http://blog.pulipuli.info/" TargetMode="External"/><Relationship Id="rId7" Type="http://schemas.openxmlformats.org/officeDocument/2006/relationships/image" Target="../media/image43.gif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5.jpg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5.jpg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5.jpg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5.jp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5.jpg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5.jpg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投影片" showMasterSp="0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1431750" y="4910000"/>
            <a:ext cx="4340700" cy="11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>
              <a:spcBef>
                <a:spcPts val="360"/>
              </a:spcBef>
              <a:spcAft>
                <a:spcPts val="0"/>
              </a:spcAft>
              <a:buSzPts val="2400"/>
              <a:buFont typeface="Noto Symbol"/>
              <a:buNone/>
              <a:defRPr sz="2400">
                <a:solidFill>
                  <a:schemeClr val="dk2"/>
                </a:solidFill>
              </a:defRPr>
            </a:lvl1pPr>
            <a:lvl2pPr indent="-273050" lvl="1" marL="742950" marR="0" rtl="0">
              <a:spcBef>
                <a:spcPts val="52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ymbol"/>
              <a:buChar char="▪"/>
              <a:defRPr>
                <a:solidFill>
                  <a:schemeClr val="dk2"/>
                </a:solidFill>
              </a:defRPr>
            </a:lvl2pPr>
            <a:lvl3pPr indent="-228600" lvl="2" marL="1143000" marR="0" rtl="0">
              <a:spcBef>
                <a:spcPts val="480"/>
              </a:spcBef>
              <a:spcAft>
                <a:spcPts val="0"/>
              </a:spcAft>
              <a:buSzPts val="2400"/>
              <a:buFont typeface="Cambria"/>
              <a:buChar char="•"/>
              <a:defRPr>
                <a:solidFill>
                  <a:schemeClr val="dk2"/>
                </a:solidFill>
              </a:defRPr>
            </a:lvl3pPr>
            <a:lvl4pPr indent="-254000" lvl="3" marL="1600200" marR="0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ambria"/>
              <a:buChar char="–"/>
              <a:defRPr>
                <a:solidFill>
                  <a:schemeClr val="dk2"/>
                </a:solidFill>
              </a:defRPr>
            </a:lvl4pPr>
            <a:lvl5pPr indent="-254000" lvl="4" marL="2057400" marR="0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ambria"/>
              <a:buChar char="»"/>
              <a:defRPr>
                <a:solidFill>
                  <a:schemeClr val="dk2"/>
                </a:solidFill>
              </a:defRPr>
            </a:lvl5pPr>
            <a:lvl6pPr indent="-266700" lvl="5" marL="25146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>
                <a:solidFill>
                  <a:schemeClr val="dk2"/>
                </a:solidFill>
              </a:defRPr>
            </a:lvl6pPr>
            <a:lvl7pPr indent="-266700" lvl="6" marL="29718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>
                <a:solidFill>
                  <a:schemeClr val="dk2"/>
                </a:solidFill>
              </a:defRPr>
            </a:lvl7pPr>
            <a:lvl8pPr indent="-266700" lvl="7" marL="34290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>
                <a:solidFill>
                  <a:schemeClr val="dk2"/>
                </a:solidFill>
              </a:defRPr>
            </a:lvl8pPr>
            <a:lvl9pPr indent="-266700" lvl="8" marL="38862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6" name="Google Shape;16;p2"/>
          <p:cNvSpPr txBox="1"/>
          <p:nvPr>
            <p:ph type="ctrTitle"/>
          </p:nvPr>
        </p:nvSpPr>
        <p:spPr>
          <a:xfrm>
            <a:off x="599675" y="2895750"/>
            <a:ext cx="54699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5400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Char char="●"/>
              <a:defRPr>
                <a:solidFill>
                  <a:srgbClr val="000000"/>
                </a:solidFill>
              </a:defRPr>
            </a:lvl1pPr>
            <a:lvl2pPr indent="-88900" lvl="1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pic>
        <p:nvPicPr>
          <p:cNvPr id="17" name="Google Shape;17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72898" y="0"/>
            <a:ext cx="4771103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" y="0"/>
            <a:ext cx="302342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2"/>
          <p:cNvSpPr txBox="1"/>
          <p:nvPr>
            <p:ph idx="2" type="subTitle"/>
          </p:nvPr>
        </p:nvSpPr>
        <p:spPr>
          <a:xfrm>
            <a:off x="599675" y="1459125"/>
            <a:ext cx="5469900" cy="46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>
              <a:spcBef>
                <a:spcPts val="360"/>
              </a:spcBef>
              <a:spcAft>
                <a:spcPts val="0"/>
              </a:spcAft>
              <a:buSzPts val="2400"/>
              <a:buFont typeface="Noto Symbol"/>
              <a:buNone/>
              <a:defRPr sz="2400">
                <a:solidFill>
                  <a:schemeClr val="dk2"/>
                </a:solidFill>
              </a:defRPr>
            </a:lvl1pPr>
            <a:lvl2pPr indent="-273050" lvl="1" marL="742950" marR="0" rtl="0">
              <a:spcBef>
                <a:spcPts val="52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ymbol"/>
              <a:buChar char="▪"/>
              <a:defRPr>
                <a:solidFill>
                  <a:schemeClr val="dk2"/>
                </a:solidFill>
              </a:defRPr>
            </a:lvl2pPr>
            <a:lvl3pPr indent="-228600" lvl="2" marL="1143000" marR="0" rtl="0">
              <a:spcBef>
                <a:spcPts val="480"/>
              </a:spcBef>
              <a:spcAft>
                <a:spcPts val="0"/>
              </a:spcAft>
              <a:buSzPts val="2400"/>
              <a:buFont typeface="Cambria"/>
              <a:buChar char="•"/>
              <a:defRPr>
                <a:solidFill>
                  <a:schemeClr val="dk2"/>
                </a:solidFill>
              </a:defRPr>
            </a:lvl3pPr>
            <a:lvl4pPr indent="-254000" lvl="3" marL="1600200" marR="0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ambria"/>
              <a:buChar char="–"/>
              <a:defRPr>
                <a:solidFill>
                  <a:schemeClr val="dk2"/>
                </a:solidFill>
              </a:defRPr>
            </a:lvl4pPr>
            <a:lvl5pPr indent="-254000" lvl="4" marL="2057400" marR="0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ambria"/>
              <a:buChar char="»"/>
              <a:defRPr>
                <a:solidFill>
                  <a:schemeClr val="dk2"/>
                </a:solidFill>
              </a:defRPr>
            </a:lvl5pPr>
            <a:lvl6pPr indent="-266700" lvl="5" marL="25146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>
                <a:solidFill>
                  <a:schemeClr val="dk2"/>
                </a:solidFill>
              </a:defRPr>
            </a:lvl6pPr>
            <a:lvl7pPr indent="-266700" lvl="6" marL="29718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>
                <a:solidFill>
                  <a:schemeClr val="dk2"/>
                </a:solidFill>
              </a:defRPr>
            </a:lvl7pPr>
            <a:lvl8pPr indent="-266700" lvl="7" marL="34290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>
                <a:solidFill>
                  <a:schemeClr val="dk2"/>
                </a:solidFill>
              </a:defRPr>
            </a:lvl8pPr>
            <a:lvl9pPr indent="-266700" lvl="8" marL="38862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兩項物件 1">
  <p:cSld name="TWO_OBJECTS_1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1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Char char="●"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marL="457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" type="body"/>
          </p:nvPr>
        </p:nvSpPr>
        <p:spPr>
          <a:xfrm>
            <a:off x="533400" y="1791150"/>
            <a:ext cx="8134200" cy="229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 algn="l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ymbol"/>
              <a:buChar char="●"/>
              <a:defRPr/>
            </a:lvl1pPr>
            <a:lvl2pPr indent="-381000" lvl="1" marL="91440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ymbol"/>
              <a:buChar char="○"/>
              <a:defRPr/>
            </a:lvl2pPr>
            <a:lvl3pPr indent="-381000" lvl="2" marL="1371600" rtl="0" algn="l">
              <a:spcBef>
                <a:spcPts val="480"/>
              </a:spcBef>
              <a:spcAft>
                <a:spcPts val="0"/>
              </a:spcAft>
              <a:buSzPts val="2400"/>
              <a:buFont typeface="Cambria"/>
              <a:buChar char="■"/>
              <a:defRPr/>
            </a:lvl3pPr>
            <a:lvl4pPr indent="-381000" lvl="3" marL="1828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Char char="●"/>
              <a:defRPr/>
            </a:lvl4pPr>
            <a:lvl5pPr indent="-381000" lvl="4" marL="2286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Char char="○"/>
              <a:defRPr/>
            </a:lvl5pPr>
            <a:lvl6pPr indent="-3810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■"/>
              <a:defRPr/>
            </a:lvl6pPr>
            <a:lvl7pPr indent="-3810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●"/>
              <a:defRPr/>
            </a:lvl7pPr>
            <a:lvl8pPr indent="-3810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○"/>
              <a:defRPr/>
            </a:lvl8pPr>
            <a:lvl9pPr indent="-3810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■"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2" type="body"/>
          </p:nvPr>
        </p:nvSpPr>
        <p:spPr>
          <a:xfrm>
            <a:off x="476250" y="4211550"/>
            <a:ext cx="8248500" cy="229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 algn="l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ymbol"/>
              <a:buChar char="●"/>
              <a:defRPr/>
            </a:lvl1pPr>
            <a:lvl2pPr indent="-381000" lvl="1" marL="91440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ymbol"/>
              <a:buChar char="○"/>
              <a:defRPr/>
            </a:lvl2pPr>
            <a:lvl3pPr indent="-381000" lvl="2" marL="1371600" rtl="0" algn="l">
              <a:spcBef>
                <a:spcPts val="480"/>
              </a:spcBef>
              <a:spcAft>
                <a:spcPts val="0"/>
              </a:spcAft>
              <a:buSzPts val="2400"/>
              <a:buFont typeface="Cambria"/>
              <a:buChar char="■"/>
              <a:defRPr/>
            </a:lvl3pPr>
            <a:lvl4pPr indent="-381000" lvl="3" marL="1828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Char char="●"/>
              <a:defRPr/>
            </a:lvl4pPr>
            <a:lvl5pPr indent="-381000" lvl="4" marL="2286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Char char="○"/>
              <a:defRPr/>
            </a:lvl5pPr>
            <a:lvl6pPr indent="-3810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■"/>
              <a:defRPr/>
            </a:lvl6pPr>
            <a:lvl7pPr indent="-3810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●"/>
              <a:defRPr/>
            </a:lvl7pPr>
            <a:lvl8pPr indent="-3810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○"/>
              <a:defRPr/>
            </a:lvl8pPr>
            <a:lvl9pPr indent="-3810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■"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74" name="Google Shape;74;p11"/>
          <p:cNvSpPr txBox="1"/>
          <p:nvPr>
            <p:ph idx="3" type="subTitle"/>
          </p:nvPr>
        </p:nvSpPr>
        <p:spPr>
          <a:xfrm>
            <a:off x="24200" y="6583675"/>
            <a:ext cx="80520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56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56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56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56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56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56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56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章節標題 2 1">
  <p:cSld name="1_章節標題_2_1">
    <p:bg>
      <p:bgPr>
        <a:solidFill>
          <a:srgbClr val="FFFFFF"/>
        </a:solid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oogle Shape;76;p12"/>
          <p:cNvGrpSpPr/>
          <p:nvPr/>
        </p:nvGrpSpPr>
        <p:grpSpPr>
          <a:xfrm>
            <a:off x="0" y="0"/>
            <a:ext cx="5252826" cy="6857999"/>
            <a:chOff x="2426150" y="0"/>
            <a:chExt cx="5252826" cy="6857999"/>
          </a:xfrm>
        </p:grpSpPr>
        <p:pic>
          <p:nvPicPr>
            <p:cNvPr id="77" name="Google Shape;77;p12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flipH="1">
              <a:off x="2907873" y="0"/>
              <a:ext cx="4771103" cy="68579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8" name="Google Shape;78;p12"/>
            <p:cNvPicPr preferRelativeResize="0"/>
            <p:nvPr/>
          </p:nvPicPr>
          <p:blipFill rotWithShape="1">
            <a:blip r:embed="rId2">
              <a:alphaModFix/>
            </a:blip>
            <a:srcRect b="0" l="89903" r="0" t="0"/>
            <a:stretch/>
          </p:blipFill>
          <p:spPr>
            <a:xfrm>
              <a:off x="2426150" y="0"/>
              <a:ext cx="613100" cy="685799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79" name="Google Shape;79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4425199" y="2130450"/>
            <a:ext cx="302350" cy="9152751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2"/>
          <p:cNvSpPr txBox="1"/>
          <p:nvPr>
            <p:ph type="title"/>
          </p:nvPr>
        </p:nvSpPr>
        <p:spPr>
          <a:xfrm>
            <a:off x="3258150" y="169425"/>
            <a:ext cx="5409600" cy="1243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Char char="●"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marL="457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1" name="Google Shape;81;p12"/>
          <p:cNvSpPr txBox="1"/>
          <p:nvPr>
            <p:ph idx="1" type="body"/>
          </p:nvPr>
        </p:nvSpPr>
        <p:spPr>
          <a:xfrm>
            <a:off x="3258200" y="1783075"/>
            <a:ext cx="5409600" cy="47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 algn="l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ymbol"/>
              <a:buChar char="●"/>
              <a:defRPr/>
            </a:lvl1pPr>
            <a:lvl2pPr indent="-381000" lvl="1" marL="91440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ymbol"/>
              <a:buChar char="○"/>
              <a:defRPr/>
            </a:lvl2pPr>
            <a:lvl3pPr indent="-381000" lvl="2" marL="1371600" rtl="0" algn="l">
              <a:spcBef>
                <a:spcPts val="480"/>
              </a:spcBef>
              <a:spcAft>
                <a:spcPts val="0"/>
              </a:spcAft>
              <a:buSzPts val="2400"/>
              <a:buFont typeface="Cambria"/>
              <a:buChar char="■"/>
              <a:defRPr/>
            </a:lvl3pPr>
            <a:lvl4pPr indent="-381000" lvl="3" marL="1828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Char char="●"/>
              <a:defRPr/>
            </a:lvl4pPr>
            <a:lvl5pPr indent="-381000" lvl="4" marL="2286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Char char="○"/>
              <a:defRPr/>
            </a:lvl5pPr>
            <a:lvl6pPr indent="-3810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■"/>
              <a:defRPr/>
            </a:lvl6pPr>
            <a:lvl7pPr indent="-3810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●"/>
              <a:defRPr/>
            </a:lvl7pPr>
            <a:lvl8pPr indent="-3810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○"/>
              <a:defRPr/>
            </a:lvl8pPr>
            <a:lvl9pPr indent="-3810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■"/>
              <a:defRPr/>
            </a:lvl9pPr>
          </a:lstStyle>
          <a:p/>
        </p:txBody>
      </p:sp>
      <p:sp>
        <p:nvSpPr>
          <p:cNvPr id="82" name="Google Shape;82;p12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descr="[Slide] 實作 Practice slide" id="83" name="Google Shape;83;p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211" y="3313551"/>
            <a:ext cx="3094027" cy="2939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章節標題 2">
  <p:cSld name="1_章節標題_2">
    <p:bg>
      <p:bgPr>
        <a:solidFill>
          <a:srgbClr val="FFFFFF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oogle Shape;85;p13"/>
          <p:cNvGrpSpPr/>
          <p:nvPr/>
        </p:nvGrpSpPr>
        <p:grpSpPr>
          <a:xfrm>
            <a:off x="0" y="0"/>
            <a:ext cx="5252826" cy="6857999"/>
            <a:chOff x="2426150" y="0"/>
            <a:chExt cx="5252826" cy="6857999"/>
          </a:xfrm>
        </p:grpSpPr>
        <p:pic>
          <p:nvPicPr>
            <p:cNvPr id="86" name="Google Shape;86;p13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flipH="1">
              <a:off x="2907873" y="0"/>
              <a:ext cx="4771103" cy="68579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7" name="Google Shape;87;p13"/>
            <p:cNvPicPr preferRelativeResize="0"/>
            <p:nvPr/>
          </p:nvPicPr>
          <p:blipFill rotWithShape="1">
            <a:blip r:embed="rId2">
              <a:alphaModFix/>
            </a:blip>
            <a:srcRect b="0" l="89903" r="0" t="0"/>
            <a:stretch/>
          </p:blipFill>
          <p:spPr>
            <a:xfrm>
              <a:off x="2426150" y="0"/>
              <a:ext cx="613100" cy="685799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8" name="Google Shape;88;p13"/>
          <p:cNvSpPr/>
          <p:nvPr/>
        </p:nvSpPr>
        <p:spPr>
          <a:xfrm>
            <a:off x="560550" y="2128350"/>
            <a:ext cx="1786800" cy="821100"/>
          </a:xfrm>
          <a:prstGeom prst="wedgeRoundRectCallout">
            <a:avLst>
              <a:gd fmla="val -8849" name="adj1"/>
              <a:gd fmla="val 74442" name="adj2"/>
              <a:gd fmla="val 0" name="adj3"/>
            </a:avLst>
          </a:prstGeom>
          <a:noFill/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9" name="Google Shape;89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4425199" y="2130450"/>
            <a:ext cx="302350" cy="91527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lide programming coding code type" id="90" name="Google Shape;90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800014">
            <a:off x="-163091" y="3580716"/>
            <a:ext cx="2854559" cy="3191338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3"/>
          <p:cNvSpPr txBox="1"/>
          <p:nvPr>
            <p:ph type="title"/>
          </p:nvPr>
        </p:nvSpPr>
        <p:spPr>
          <a:xfrm>
            <a:off x="3258150" y="169425"/>
            <a:ext cx="5409600" cy="1243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Char char="●"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marL="457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2" name="Google Shape;92;p13"/>
          <p:cNvSpPr txBox="1"/>
          <p:nvPr>
            <p:ph idx="1" type="body"/>
          </p:nvPr>
        </p:nvSpPr>
        <p:spPr>
          <a:xfrm>
            <a:off x="3258200" y="1783075"/>
            <a:ext cx="5409600" cy="47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 algn="l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ymbol"/>
              <a:buChar char="●"/>
              <a:defRPr/>
            </a:lvl1pPr>
            <a:lvl2pPr indent="-381000" lvl="1" marL="91440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ymbol"/>
              <a:buChar char="○"/>
              <a:defRPr/>
            </a:lvl2pPr>
            <a:lvl3pPr indent="-381000" lvl="2" marL="1371600" rtl="0" algn="l">
              <a:spcBef>
                <a:spcPts val="480"/>
              </a:spcBef>
              <a:spcAft>
                <a:spcPts val="0"/>
              </a:spcAft>
              <a:buSzPts val="2400"/>
              <a:buFont typeface="Cambria"/>
              <a:buChar char="■"/>
              <a:defRPr/>
            </a:lvl3pPr>
            <a:lvl4pPr indent="-381000" lvl="3" marL="1828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Char char="●"/>
              <a:defRPr/>
            </a:lvl4pPr>
            <a:lvl5pPr indent="-381000" lvl="4" marL="2286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Char char="○"/>
              <a:defRPr/>
            </a:lvl5pPr>
            <a:lvl6pPr indent="-3810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■"/>
              <a:defRPr/>
            </a:lvl6pPr>
            <a:lvl7pPr indent="-3810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●"/>
              <a:defRPr/>
            </a:lvl7pPr>
            <a:lvl8pPr indent="-3810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○"/>
              <a:defRPr/>
            </a:lvl8pPr>
            <a:lvl9pPr indent="-3810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■"/>
              <a:defRPr/>
            </a:lvl9pPr>
          </a:lstStyle>
          <a:p/>
        </p:txBody>
      </p:sp>
      <p:sp>
        <p:nvSpPr>
          <p:cNvPr id="93" name="Google Shape;93;p13"/>
          <p:cNvSpPr txBox="1"/>
          <p:nvPr>
            <p:ph idx="2" type="title"/>
          </p:nvPr>
        </p:nvSpPr>
        <p:spPr>
          <a:xfrm>
            <a:off x="595650" y="2210400"/>
            <a:ext cx="1716600" cy="6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94" name="Google Shape;94;p13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章節標題">
  <p:cSld name="1_章節標題">
    <p:bg>
      <p:bgPr>
        <a:solidFill>
          <a:srgbClr val="FFFFFF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-2" y="0"/>
            <a:ext cx="4771103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4"/>
          <p:cNvPicPr preferRelativeResize="0"/>
          <p:nvPr/>
        </p:nvPicPr>
        <p:blipFill rotWithShape="1">
          <a:blip r:embed="rId3">
            <a:alphaModFix/>
          </a:blip>
          <a:srcRect b="10230" l="0" r="5238" t="0"/>
          <a:stretch/>
        </p:blipFill>
        <p:spPr>
          <a:xfrm>
            <a:off x="5796136" y="4293096"/>
            <a:ext cx="3347864" cy="2558339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4"/>
          <p:cNvSpPr txBox="1"/>
          <p:nvPr>
            <p:ph type="title"/>
          </p:nvPr>
        </p:nvSpPr>
        <p:spPr>
          <a:xfrm>
            <a:off x="3379396" y="1709750"/>
            <a:ext cx="5131200" cy="148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40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pic>
        <p:nvPicPr>
          <p:cNvPr id="99" name="Google Shape;99;p14"/>
          <p:cNvPicPr preferRelativeResize="0"/>
          <p:nvPr/>
        </p:nvPicPr>
        <p:blipFill rotWithShape="1">
          <a:blip r:embed="rId4">
            <a:alphaModFix/>
          </a:blip>
          <a:srcRect b="0" l="0" r="0" t="59028"/>
          <a:stretch/>
        </p:blipFill>
        <p:spPr>
          <a:xfrm>
            <a:off x="1237539" y="4680205"/>
            <a:ext cx="5131280" cy="7645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4"/>
          <p:cNvPicPr preferRelativeResize="0"/>
          <p:nvPr/>
        </p:nvPicPr>
        <p:blipFill rotWithShape="1">
          <a:blip r:embed="rId4">
            <a:alphaModFix/>
          </a:blip>
          <a:srcRect b="53230" l="0" r="0" t="0"/>
          <a:stretch/>
        </p:blipFill>
        <p:spPr>
          <a:xfrm>
            <a:off x="2843281" y="4004555"/>
            <a:ext cx="5131200" cy="8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841654" y="0"/>
            <a:ext cx="302342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章節標題 1">
  <p:cSld name="1_章節標題_1">
    <p:bg>
      <p:bgPr>
        <a:solidFill>
          <a:srgbClr val="FFFFFF"/>
        </a:solid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-2" y="0"/>
            <a:ext cx="4771103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5"/>
          <p:cNvPicPr preferRelativeResize="0"/>
          <p:nvPr/>
        </p:nvPicPr>
        <p:blipFill rotWithShape="1">
          <a:blip r:embed="rId3">
            <a:alphaModFix/>
          </a:blip>
          <a:srcRect b="10233" l="0" r="5240" t="0"/>
          <a:stretch/>
        </p:blipFill>
        <p:spPr>
          <a:xfrm>
            <a:off x="5796136" y="4293096"/>
            <a:ext cx="3348000" cy="25584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5"/>
          <p:cNvSpPr txBox="1"/>
          <p:nvPr>
            <p:ph type="title"/>
          </p:nvPr>
        </p:nvSpPr>
        <p:spPr>
          <a:xfrm>
            <a:off x="3379400" y="2492750"/>
            <a:ext cx="51312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40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pic>
        <p:nvPicPr>
          <p:cNvPr id="106" name="Google Shape;106;p15"/>
          <p:cNvPicPr preferRelativeResize="0"/>
          <p:nvPr/>
        </p:nvPicPr>
        <p:blipFill rotWithShape="1">
          <a:blip r:embed="rId4">
            <a:alphaModFix/>
          </a:blip>
          <a:srcRect b="0" l="0" r="0" t="59028"/>
          <a:stretch/>
        </p:blipFill>
        <p:spPr>
          <a:xfrm>
            <a:off x="1237539" y="4680205"/>
            <a:ext cx="5131200" cy="76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5"/>
          <p:cNvPicPr preferRelativeResize="0"/>
          <p:nvPr/>
        </p:nvPicPr>
        <p:blipFill rotWithShape="1">
          <a:blip r:embed="rId4">
            <a:alphaModFix/>
          </a:blip>
          <a:srcRect b="53229" l="0" r="0" t="0"/>
          <a:stretch/>
        </p:blipFill>
        <p:spPr>
          <a:xfrm>
            <a:off x="2843281" y="4004555"/>
            <a:ext cx="5131200" cy="8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841654" y="0"/>
            <a:ext cx="302342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5"/>
          <p:cNvSpPr/>
          <p:nvPr/>
        </p:nvSpPr>
        <p:spPr>
          <a:xfrm>
            <a:off x="4356671" y="1571400"/>
            <a:ext cx="3402300" cy="872700"/>
          </a:xfrm>
          <a:prstGeom prst="roundRect">
            <a:avLst>
              <a:gd fmla="val 16667" name="adj"/>
            </a:avLst>
          </a:prstGeom>
          <a:solidFill>
            <a:srgbClr val="783F04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FFFFFF"/>
                </a:solidFill>
              </a:rPr>
              <a:t> </a:t>
            </a:r>
            <a:r>
              <a:rPr lang="zh-TW" sz="2400">
                <a:solidFill>
                  <a:srgbClr val="FFFFFF"/>
                </a:solidFill>
              </a:rPr>
              <a:t>布丁布丁吃什麼？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FFFFFF"/>
                </a:solidFill>
              </a:rPr>
              <a:t> </a:t>
            </a:r>
            <a:r>
              <a:rPr lang="zh-TW" sz="2000" u="sng">
                <a:solidFill>
                  <a:srgbClr val="FFFFFF"/>
                </a:solidFill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http://blog.pulipuli.info</a:t>
            </a:r>
            <a:r>
              <a:rPr lang="zh-TW" sz="2000">
                <a:solidFill>
                  <a:srgbClr val="FFFFFF"/>
                </a:solidFill>
              </a:rPr>
              <a:t> </a:t>
            </a:r>
            <a:endParaRPr sz="2000">
              <a:solidFill>
                <a:srgbClr val="FFFFFF"/>
              </a:solidFill>
            </a:endParaRPr>
          </a:p>
        </p:txBody>
      </p:sp>
      <p:pic>
        <p:nvPicPr>
          <p:cNvPr id="110" name="Google Shape;110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179475" y="1493851"/>
            <a:ext cx="1034899" cy="102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章節標題 1 1">
  <p:cSld name="1_章節標題_1_1">
    <p:bg>
      <p:bgPr>
        <a:solidFill>
          <a:srgbClr val="FFFFFF"/>
        </a:solid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-2" y="0"/>
            <a:ext cx="4771103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41654" y="0"/>
            <a:ext cx="302342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熊部長問號圖.png" id="114" name="Google Shape;114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94575" y="2733663"/>
            <a:ext cx="4038600" cy="4124325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6"/>
          <p:cNvSpPr txBox="1"/>
          <p:nvPr>
            <p:ph type="title"/>
          </p:nvPr>
        </p:nvSpPr>
        <p:spPr>
          <a:xfrm>
            <a:off x="3379400" y="1466950"/>
            <a:ext cx="51312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40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空白" type="blank">
  <p:cSld name="BLANK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7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118" name="Google Shape;118;p17"/>
          <p:cNvPicPr preferRelativeResize="0"/>
          <p:nvPr/>
        </p:nvPicPr>
        <p:blipFill rotWithShape="1">
          <a:blip r:embed="rId2">
            <a:alphaModFix/>
          </a:blip>
          <a:srcRect b="15205" l="0" r="0" t="25970"/>
          <a:stretch/>
        </p:blipFill>
        <p:spPr>
          <a:xfrm>
            <a:off x="0" y="0"/>
            <a:ext cx="9143999" cy="4034126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7"/>
          <p:cNvSpPr txBox="1"/>
          <p:nvPr>
            <p:ph idx="1" type="subTitle"/>
          </p:nvPr>
        </p:nvSpPr>
        <p:spPr>
          <a:xfrm>
            <a:off x="24200" y="6583675"/>
            <a:ext cx="82701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56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56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56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56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56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56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56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20" name="Google Shape;120;p17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Char char="●"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marL="457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空白 2">
  <p:cSld name="BLANK_2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8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123" name="Google Shape;123;p18"/>
          <p:cNvPicPr preferRelativeResize="0"/>
          <p:nvPr/>
        </p:nvPicPr>
        <p:blipFill rotWithShape="1">
          <a:blip r:embed="rId2">
            <a:alphaModFix/>
          </a:blip>
          <a:srcRect b="15205" l="0" r="0" t="25970"/>
          <a:stretch/>
        </p:blipFill>
        <p:spPr>
          <a:xfrm>
            <a:off x="0" y="0"/>
            <a:ext cx="9143999" cy="4034126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8"/>
          <p:cNvSpPr/>
          <p:nvPr/>
        </p:nvSpPr>
        <p:spPr>
          <a:xfrm>
            <a:off x="0" y="0"/>
            <a:ext cx="9173700" cy="6553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18"/>
          <p:cNvSpPr txBox="1"/>
          <p:nvPr>
            <p:ph idx="1" type="subTitle"/>
          </p:nvPr>
        </p:nvSpPr>
        <p:spPr>
          <a:xfrm>
            <a:off x="24200" y="6583675"/>
            <a:ext cx="82860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56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56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56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56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56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56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56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26" name="Google Shape;126;p18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Char char="●"/>
              <a:defRPr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5pPr>
            <a:lvl6pPr lvl="5" marL="4572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6pPr>
            <a:lvl7pPr lvl="6" marL="9144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7pPr>
            <a:lvl8pPr lvl="7" marL="13716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8pPr>
            <a:lvl9pPr lvl="8" marL="18288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空白 1">
  <p:cSld name="BLANK_1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19"/>
          <p:cNvPicPr preferRelativeResize="0"/>
          <p:nvPr/>
        </p:nvPicPr>
        <p:blipFill rotWithShape="1">
          <a:blip r:embed="rId2">
            <a:alphaModFix/>
          </a:blip>
          <a:srcRect b="15205" l="0" r="0" t="25970"/>
          <a:stretch/>
        </p:blipFill>
        <p:spPr>
          <a:xfrm>
            <a:off x="0" y="0"/>
            <a:ext cx="9143999" cy="4034126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19"/>
          <p:cNvSpPr/>
          <p:nvPr/>
        </p:nvSpPr>
        <p:spPr>
          <a:xfrm>
            <a:off x="0" y="0"/>
            <a:ext cx="91737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19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31" name="Google Shape;131;p19"/>
          <p:cNvSpPr txBox="1"/>
          <p:nvPr>
            <p:ph idx="1" type="subTitle"/>
          </p:nvPr>
        </p:nvSpPr>
        <p:spPr>
          <a:xfrm>
            <a:off x="24200" y="6583675"/>
            <a:ext cx="82701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56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56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56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56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56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56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56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含標題的內容" type="objTx">
  <p:cSld name="OBJECT_WITH_CAPTION_TEXT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0"/>
          <p:cNvSpPr txBox="1"/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34" name="Google Shape;134;p20"/>
          <p:cNvSpPr txBox="1"/>
          <p:nvPr>
            <p:ph idx="1" type="body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>
              <a:spcBef>
                <a:spcPts val="56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>
              <a:spcBef>
                <a:spcPts val="52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 rtl="0">
              <a:spcBef>
                <a:spcPts val="480"/>
              </a:spcBef>
              <a:spcAft>
                <a:spcPts val="0"/>
              </a:spcAft>
              <a:buSzPts val="2400"/>
              <a:buChar char="■"/>
              <a:defRPr/>
            </a:lvl3pPr>
            <a:lvl4pPr indent="-381000" lvl="3" marL="1828800" rtl="0">
              <a:spcBef>
                <a:spcPts val="40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 rtl="0">
              <a:spcBef>
                <a:spcPts val="40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 rtl="0">
              <a:spcBef>
                <a:spcPts val="50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rtl="0">
              <a:spcBef>
                <a:spcPts val="50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rtl="0">
              <a:spcBef>
                <a:spcPts val="50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rtl="0">
              <a:spcBef>
                <a:spcPts val="50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135" name="Google Shape;135;p20"/>
          <p:cNvSpPr txBox="1"/>
          <p:nvPr>
            <p:ph idx="2" type="body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rtl="0">
              <a:spcBef>
                <a:spcPts val="560"/>
              </a:spcBef>
              <a:spcAft>
                <a:spcPts val="0"/>
              </a:spcAft>
              <a:buSzPts val="2400"/>
              <a:buFont typeface="Cambria"/>
              <a:buNone/>
              <a:defRPr/>
            </a:lvl1pPr>
            <a:lvl2pPr indent="-228600" lvl="1" marL="914400" rtl="0">
              <a:spcBef>
                <a:spcPts val="520"/>
              </a:spcBef>
              <a:spcAft>
                <a:spcPts val="0"/>
              </a:spcAft>
              <a:buSzPts val="2400"/>
              <a:buFont typeface="Cambria"/>
              <a:buNone/>
              <a:defRPr/>
            </a:lvl2pPr>
            <a:lvl3pPr indent="-228600" lvl="2" marL="1371600" rtl="0">
              <a:spcBef>
                <a:spcPts val="480"/>
              </a:spcBef>
              <a:spcAft>
                <a:spcPts val="0"/>
              </a:spcAft>
              <a:buSzPts val="2400"/>
              <a:buFont typeface="Cambria"/>
              <a:buNone/>
              <a:defRPr/>
            </a:lvl3pPr>
            <a:lvl4pPr indent="-228600" lvl="3" marL="1828800" rtl="0">
              <a:spcBef>
                <a:spcPts val="400"/>
              </a:spcBef>
              <a:spcAft>
                <a:spcPts val="0"/>
              </a:spcAft>
              <a:buSzPts val="2400"/>
              <a:buFont typeface="Cambria"/>
              <a:buNone/>
              <a:defRPr/>
            </a:lvl4pPr>
            <a:lvl5pPr indent="-228600" lvl="4" marL="2286000" rtl="0">
              <a:spcBef>
                <a:spcPts val="400"/>
              </a:spcBef>
              <a:spcAft>
                <a:spcPts val="0"/>
              </a:spcAft>
              <a:buSzPts val="2400"/>
              <a:buFont typeface="Cambria"/>
              <a:buNone/>
              <a:defRPr/>
            </a:lvl5pPr>
            <a:lvl6pPr indent="-228600" lvl="5" marL="2743200" rtl="0">
              <a:spcBef>
                <a:spcPts val="500"/>
              </a:spcBef>
              <a:spcAft>
                <a:spcPts val="0"/>
              </a:spcAft>
              <a:buSzPts val="2400"/>
              <a:buFont typeface="Cambria"/>
              <a:buNone/>
              <a:defRPr/>
            </a:lvl6pPr>
            <a:lvl7pPr indent="-228600" lvl="6" marL="3200400" rtl="0">
              <a:spcBef>
                <a:spcPts val="500"/>
              </a:spcBef>
              <a:spcAft>
                <a:spcPts val="0"/>
              </a:spcAft>
              <a:buSzPts val="2400"/>
              <a:buFont typeface="Cambria"/>
              <a:buNone/>
              <a:defRPr/>
            </a:lvl7pPr>
            <a:lvl8pPr indent="-228600" lvl="7" marL="3657600" rtl="0">
              <a:spcBef>
                <a:spcPts val="500"/>
              </a:spcBef>
              <a:spcAft>
                <a:spcPts val="0"/>
              </a:spcAft>
              <a:buSzPts val="2400"/>
              <a:buFont typeface="Cambria"/>
              <a:buNone/>
              <a:defRPr/>
            </a:lvl8pPr>
            <a:lvl9pPr indent="-228600" lvl="8" marL="4114800" rtl="0">
              <a:spcBef>
                <a:spcPts val="500"/>
              </a:spcBef>
              <a:spcAft>
                <a:spcPts val="0"/>
              </a:spcAft>
              <a:buSzPts val="2400"/>
              <a:buFont typeface="Cambria"/>
              <a:buNone/>
              <a:defRPr/>
            </a:lvl9pPr>
          </a:lstStyle>
          <a:p/>
        </p:txBody>
      </p:sp>
      <p:sp>
        <p:nvSpPr>
          <p:cNvPr id="136" name="Google Shape;136;p20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37" name="Google Shape;137;p20"/>
          <p:cNvSpPr txBox="1"/>
          <p:nvPr>
            <p:ph idx="3" type="subTitle"/>
          </p:nvPr>
        </p:nvSpPr>
        <p:spPr>
          <a:xfrm>
            <a:off x="24200" y="6583675"/>
            <a:ext cx="82077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56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56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56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56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56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56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56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投影片 1" showMasterSp="0">
  <p:cSld name="TITLE_1">
    <p:bg>
      <p:bgPr>
        <a:solidFill>
          <a:srgbClr val="313031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3"/>
          <p:cNvPicPr preferRelativeResize="0"/>
          <p:nvPr/>
        </p:nvPicPr>
        <p:blipFill rotWithShape="1">
          <a:blip r:embed="rId2">
            <a:alphaModFix/>
          </a:blip>
          <a:srcRect b="7757" l="0" r="0" t="18294"/>
          <a:stretch/>
        </p:blipFill>
        <p:spPr>
          <a:xfrm>
            <a:off x="161050" y="32275"/>
            <a:ext cx="8781376" cy="4873225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3"/>
          <p:cNvSpPr/>
          <p:nvPr/>
        </p:nvSpPr>
        <p:spPr>
          <a:xfrm>
            <a:off x="8075" y="3832400"/>
            <a:ext cx="9144000" cy="3025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3"/>
          <p:cNvSpPr txBox="1"/>
          <p:nvPr>
            <p:ph idx="1" type="subTitle"/>
          </p:nvPr>
        </p:nvSpPr>
        <p:spPr>
          <a:xfrm>
            <a:off x="2059925" y="5579650"/>
            <a:ext cx="5817300" cy="63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2400"/>
              <a:buFont typeface="Noto Symbol"/>
              <a:buNone/>
              <a:defRPr sz="2400">
                <a:solidFill>
                  <a:schemeClr val="dk2"/>
                </a:solidFill>
              </a:defRPr>
            </a:lvl1pPr>
            <a:lvl2pPr indent="-273050" lvl="1" marL="742950" marR="0" rtl="0">
              <a:spcBef>
                <a:spcPts val="52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ymbol"/>
              <a:buChar char="▪"/>
              <a:defRPr>
                <a:solidFill>
                  <a:schemeClr val="dk2"/>
                </a:solidFill>
              </a:defRPr>
            </a:lvl2pPr>
            <a:lvl3pPr indent="-228600" lvl="2" marL="1143000" marR="0" rtl="0">
              <a:spcBef>
                <a:spcPts val="480"/>
              </a:spcBef>
              <a:spcAft>
                <a:spcPts val="0"/>
              </a:spcAft>
              <a:buSzPts val="2400"/>
              <a:buFont typeface="Cambria"/>
              <a:buChar char="•"/>
              <a:defRPr>
                <a:solidFill>
                  <a:schemeClr val="dk2"/>
                </a:solidFill>
              </a:defRPr>
            </a:lvl3pPr>
            <a:lvl4pPr indent="-254000" lvl="3" marL="1600200" marR="0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ambria"/>
              <a:buChar char="–"/>
              <a:defRPr>
                <a:solidFill>
                  <a:schemeClr val="dk2"/>
                </a:solidFill>
              </a:defRPr>
            </a:lvl4pPr>
            <a:lvl5pPr indent="-254000" lvl="4" marL="2057400" marR="0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ambria"/>
              <a:buChar char="»"/>
              <a:defRPr>
                <a:solidFill>
                  <a:schemeClr val="dk2"/>
                </a:solidFill>
              </a:defRPr>
            </a:lvl5pPr>
            <a:lvl6pPr indent="-266700" lvl="5" marL="25146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>
                <a:solidFill>
                  <a:schemeClr val="dk2"/>
                </a:solidFill>
              </a:defRPr>
            </a:lvl6pPr>
            <a:lvl7pPr indent="-266700" lvl="6" marL="29718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>
                <a:solidFill>
                  <a:schemeClr val="dk2"/>
                </a:solidFill>
              </a:defRPr>
            </a:lvl7pPr>
            <a:lvl8pPr indent="-266700" lvl="7" marL="34290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>
                <a:solidFill>
                  <a:schemeClr val="dk2"/>
                </a:solidFill>
              </a:defRPr>
            </a:lvl8pPr>
            <a:lvl9pPr indent="-266700" lvl="8" marL="38862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4" name="Google Shape;24;p3"/>
          <p:cNvSpPr txBox="1"/>
          <p:nvPr>
            <p:ph type="ctrTitle"/>
          </p:nvPr>
        </p:nvSpPr>
        <p:spPr>
          <a:xfrm>
            <a:off x="599675" y="4769250"/>
            <a:ext cx="79041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54000" lvl="0" marL="0" marR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Char char="●"/>
              <a:defRPr>
                <a:solidFill>
                  <a:srgbClr val="000000"/>
                </a:solidFill>
              </a:defRPr>
            </a:lvl1pPr>
            <a:lvl2pPr indent="-88900" lvl="1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2" type="subTitle"/>
          </p:nvPr>
        </p:nvSpPr>
        <p:spPr>
          <a:xfrm>
            <a:off x="599675" y="1459125"/>
            <a:ext cx="5469900" cy="46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>
              <a:spcBef>
                <a:spcPts val="360"/>
              </a:spcBef>
              <a:spcAft>
                <a:spcPts val="0"/>
              </a:spcAft>
              <a:buSzPts val="2400"/>
              <a:buFont typeface="Noto Symbol"/>
              <a:buNone/>
              <a:defRPr sz="2400">
                <a:solidFill>
                  <a:schemeClr val="dk2"/>
                </a:solidFill>
              </a:defRPr>
            </a:lvl1pPr>
            <a:lvl2pPr indent="-273050" lvl="1" marL="742950" marR="0" rtl="0">
              <a:spcBef>
                <a:spcPts val="52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ymbol"/>
              <a:buChar char="▪"/>
              <a:defRPr>
                <a:solidFill>
                  <a:schemeClr val="dk2"/>
                </a:solidFill>
              </a:defRPr>
            </a:lvl2pPr>
            <a:lvl3pPr indent="-228600" lvl="2" marL="1143000" marR="0" rtl="0">
              <a:spcBef>
                <a:spcPts val="480"/>
              </a:spcBef>
              <a:spcAft>
                <a:spcPts val="0"/>
              </a:spcAft>
              <a:buSzPts val="2400"/>
              <a:buFont typeface="Cambria"/>
              <a:buChar char="•"/>
              <a:defRPr>
                <a:solidFill>
                  <a:schemeClr val="dk2"/>
                </a:solidFill>
              </a:defRPr>
            </a:lvl3pPr>
            <a:lvl4pPr indent="-254000" lvl="3" marL="1600200" marR="0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ambria"/>
              <a:buChar char="–"/>
              <a:defRPr>
                <a:solidFill>
                  <a:schemeClr val="dk2"/>
                </a:solidFill>
              </a:defRPr>
            </a:lvl4pPr>
            <a:lvl5pPr indent="-254000" lvl="4" marL="2057400" marR="0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ambria"/>
              <a:buChar char="»"/>
              <a:defRPr>
                <a:solidFill>
                  <a:schemeClr val="dk2"/>
                </a:solidFill>
              </a:defRPr>
            </a:lvl5pPr>
            <a:lvl6pPr indent="-266700" lvl="5" marL="25146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>
                <a:solidFill>
                  <a:schemeClr val="dk2"/>
                </a:solidFill>
              </a:defRPr>
            </a:lvl6pPr>
            <a:lvl7pPr indent="-266700" lvl="6" marL="29718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>
                <a:solidFill>
                  <a:schemeClr val="dk2"/>
                </a:solidFill>
              </a:defRPr>
            </a:lvl7pPr>
            <a:lvl8pPr indent="-266700" lvl="7" marL="34290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>
                <a:solidFill>
                  <a:schemeClr val="dk2"/>
                </a:solidFill>
              </a:defRPr>
            </a:lvl8pPr>
            <a:lvl9pPr indent="-266700" lvl="8" marL="38862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>
                <a:solidFill>
                  <a:schemeClr val="dk2"/>
                </a:solidFill>
              </a:defRPr>
            </a:lvl9pPr>
          </a:lstStyle>
          <a:p/>
        </p:txBody>
      </p:sp>
      <p:pic>
        <p:nvPicPr>
          <p:cNvPr descr="Fu_Jen_Catholic_University_Seal.svg.png" id="26" name="Google Shape;26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80527" y="5608775"/>
            <a:ext cx="523242" cy="574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含標題的圖片" type="picTx">
  <p:cSld name="PICTURE_WITH_CAPTION_TEXT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1"/>
          <p:cNvSpPr txBox="1"/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40" name="Google Shape;140;p21"/>
          <p:cNvSpPr/>
          <p:nvPr>
            <p:ph idx="2" type="pic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41" name="Google Shape;141;p21"/>
          <p:cNvSpPr txBox="1"/>
          <p:nvPr>
            <p:ph idx="1" type="body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rtl="0">
              <a:spcBef>
                <a:spcPts val="560"/>
              </a:spcBef>
              <a:spcAft>
                <a:spcPts val="0"/>
              </a:spcAft>
              <a:buSzPts val="2400"/>
              <a:buFont typeface="Cambria"/>
              <a:buNone/>
              <a:defRPr/>
            </a:lvl1pPr>
            <a:lvl2pPr indent="-228600" lvl="1" marL="914400" rtl="0">
              <a:spcBef>
                <a:spcPts val="520"/>
              </a:spcBef>
              <a:spcAft>
                <a:spcPts val="0"/>
              </a:spcAft>
              <a:buSzPts val="2400"/>
              <a:buFont typeface="Cambria"/>
              <a:buNone/>
              <a:defRPr/>
            </a:lvl2pPr>
            <a:lvl3pPr indent="-228600" lvl="2" marL="1371600" rtl="0">
              <a:spcBef>
                <a:spcPts val="480"/>
              </a:spcBef>
              <a:spcAft>
                <a:spcPts val="0"/>
              </a:spcAft>
              <a:buSzPts val="2400"/>
              <a:buFont typeface="Cambria"/>
              <a:buNone/>
              <a:defRPr/>
            </a:lvl3pPr>
            <a:lvl4pPr indent="-228600" lvl="3" marL="1828800" rtl="0">
              <a:spcBef>
                <a:spcPts val="400"/>
              </a:spcBef>
              <a:spcAft>
                <a:spcPts val="0"/>
              </a:spcAft>
              <a:buSzPts val="2400"/>
              <a:buFont typeface="Cambria"/>
              <a:buNone/>
              <a:defRPr/>
            </a:lvl4pPr>
            <a:lvl5pPr indent="-228600" lvl="4" marL="2286000" rtl="0">
              <a:spcBef>
                <a:spcPts val="400"/>
              </a:spcBef>
              <a:spcAft>
                <a:spcPts val="0"/>
              </a:spcAft>
              <a:buSzPts val="2400"/>
              <a:buFont typeface="Cambria"/>
              <a:buNone/>
              <a:defRPr/>
            </a:lvl5pPr>
            <a:lvl6pPr indent="-228600" lvl="5" marL="2743200" rtl="0">
              <a:spcBef>
                <a:spcPts val="500"/>
              </a:spcBef>
              <a:spcAft>
                <a:spcPts val="0"/>
              </a:spcAft>
              <a:buSzPts val="2400"/>
              <a:buFont typeface="Cambria"/>
              <a:buNone/>
              <a:defRPr/>
            </a:lvl6pPr>
            <a:lvl7pPr indent="-228600" lvl="6" marL="3200400" rtl="0">
              <a:spcBef>
                <a:spcPts val="500"/>
              </a:spcBef>
              <a:spcAft>
                <a:spcPts val="0"/>
              </a:spcAft>
              <a:buSzPts val="2400"/>
              <a:buFont typeface="Cambria"/>
              <a:buNone/>
              <a:defRPr/>
            </a:lvl7pPr>
            <a:lvl8pPr indent="-228600" lvl="7" marL="3657600" rtl="0">
              <a:spcBef>
                <a:spcPts val="500"/>
              </a:spcBef>
              <a:spcAft>
                <a:spcPts val="0"/>
              </a:spcAft>
              <a:buSzPts val="2400"/>
              <a:buFont typeface="Cambria"/>
              <a:buNone/>
              <a:defRPr/>
            </a:lvl8pPr>
            <a:lvl9pPr indent="-228600" lvl="8" marL="4114800" rtl="0">
              <a:spcBef>
                <a:spcPts val="500"/>
              </a:spcBef>
              <a:spcAft>
                <a:spcPts val="0"/>
              </a:spcAft>
              <a:buSzPts val="2400"/>
              <a:buFont typeface="Cambria"/>
              <a:buNone/>
              <a:defRPr/>
            </a:lvl9pPr>
          </a:lstStyle>
          <a:p/>
        </p:txBody>
      </p:sp>
      <p:sp>
        <p:nvSpPr>
          <p:cNvPr id="142" name="Google Shape;142;p21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43" name="Google Shape;143;p21"/>
          <p:cNvSpPr txBox="1"/>
          <p:nvPr>
            <p:ph idx="3" type="subTitle"/>
          </p:nvPr>
        </p:nvSpPr>
        <p:spPr>
          <a:xfrm>
            <a:off x="24200" y="6583675"/>
            <a:ext cx="82077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56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56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56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56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56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56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56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及直排文字" type="vertTx">
  <p:cSld name="VERTICAL_TEXT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2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4000"/>
              <a:buChar char="●"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marL="457200" rtl="0" algn="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marL="914400" rtl="0" algn="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marL="1371600" rtl="0" algn="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marL="1828800" rtl="0" algn="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46" name="Google Shape;146;p22"/>
          <p:cNvSpPr txBox="1"/>
          <p:nvPr>
            <p:ph idx="1" type="body"/>
          </p:nvPr>
        </p:nvSpPr>
        <p:spPr>
          <a:xfrm rot="5400000">
            <a:off x="2190750" y="-209550"/>
            <a:ext cx="4876800" cy="819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 algn="l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ymbol"/>
              <a:buChar char="❖"/>
              <a:defRPr/>
            </a:lvl1pPr>
            <a:lvl2pPr indent="-381000" lvl="1" marL="91440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ymbol"/>
              <a:buChar char="▪"/>
              <a:defRPr/>
            </a:lvl2pPr>
            <a:lvl3pPr indent="-381000" lvl="2" marL="1371600" rtl="0" algn="l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Cambria"/>
              <a:buChar char="•"/>
              <a:defRPr/>
            </a:lvl3pPr>
            <a:lvl4pPr indent="-381000" lvl="3" marL="1828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Char char="–"/>
              <a:defRPr/>
            </a:lvl4pPr>
            <a:lvl5pPr indent="-381000" lvl="4" marL="2286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Char char="»"/>
              <a:defRPr/>
            </a:lvl5pPr>
            <a:lvl6pPr indent="-3810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/>
            </a:lvl6pPr>
            <a:lvl7pPr indent="-3810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/>
            </a:lvl7pPr>
            <a:lvl8pPr indent="-3810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/>
            </a:lvl8pPr>
            <a:lvl9pPr indent="-3810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/>
            </a:lvl9pPr>
          </a:lstStyle>
          <a:p/>
        </p:txBody>
      </p:sp>
      <p:sp>
        <p:nvSpPr>
          <p:cNvPr id="147" name="Google Shape;147;p22"/>
          <p:cNvSpPr txBox="1"/>
          <p:nvPr>
            <p:ph idx="10" type="dt"/>
          </p:nvPr>
        </p:nvSpPr>
        <p:spPr>
          <a:xfrm>
            <a:off x="381000" y="6553200"/>
            <a:ext cx="1905000" cy="2619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48" name="Google Shape;148;p22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直排標題及文字" type="vertTitleAndTx">
  <p:cSld name="VERTICAL_TITLE_AND_VERTICAL_TEXT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3"/>
          <p:cNvSpPr txBox="1"/>
          <p:nvPr>
            <p:ph type="title"/>
          </p:nvPr>
        </p:nvSpPr>
        <p:spPr>
          <a:xfrm rot="5400000">
            <a:off x="4824412" y="2424113"/>
            <a:ext cx="5753100" cy="204787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4000"/>
              <a:buChar char="●"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marL="457200" rtl="0" algn="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marL="914400" rtl="0" algn="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marL="1371600" rtl="0" algn="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marL="1828800" rtl="0" algn="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51" name="Google Shape;151;p23"/>
          <p:cNvSpPr txBox="1"/>
          <p:nvPr>
            <p:ph idx="1" type="body"/>
          </p:nvPr>
        </p:nvSpPr>
        <p:spPr>
          <a:xfrm rot="5400000">
            <a:off x="652462" y="452438"/>
            <a:ext cx="5753100" cy="59912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 algn="l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ymbol"/>
              <a:buChar char="❖"/>
              <a:defRPr/>
            </a:lvl1pPr>
            <a:lvl2pPr indent="-381000" lvl="1" marL="91440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ymbol"/>
              <a:buChar char="▪"/>
              <a:defRPr/>
            </a:lvl2pPr>
            <a:lvl3pPr indent="-381000" lvl="2" marL="1371600" rtl="0" algn="l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Cambria"/>
              <a:buChar char="•"/>
              <a:defRPr/>
            </a:lvl3pPr>
            <a:lvl4pPr indent="-381000" lvl="3" marL="1828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Char char="–"/>
              <a:defRPr/>
            </a:lvl4pPr>
            <a:lvl5pPr indent="-381000" lvl="4" marL="2286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Char char="»"/>
              <a:defRPr/>
            </a:lvl5pPr>
            <a:lvl6pPr indent="-3810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/>
            </a:lvl6pPr>
            <a:lvl7pPr indent="-3810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/>
            </a:lvl7pPr>
            <a:lvl8pPr indent="-3810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/>
            </a:lvl8pPr>
            <a:lvl9pPr indent="-3810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/>
            </a:lvl9pPr>
          </a:lstStyle>
          <a:p/>
        </p:txBody>
      </p:sp>
      <p:sp>
        <p:nvSpPr>
          <p:cNvPr id="152" name="Google Shape;152;p23"/>
          <p:cNvSpPr txBox="1"/>
          <p:nvPr>
            <p:ph idx="10" type="dt"/>
          </p:nvPr>
        </p:nvSpPr>
        <p:spPr>
          <a:xfrm>
            <a:off x="381000" y="6553200"/>
            <a:ext cx="1905000" cy="2619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53" name="Google Shape;153;p23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及表格" type="tbl">
  <p:cSld name="TABLE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4"/>
          <p:cNvSpPr txBox="1"/>
          <p:nvPr>
            <p:ph type="title"/>
          </p:nvPr>
        </p:nvSpPr>
        <p:spPr>
          <a:xfrm>
            <a:off x="838200" y="571500"/>
            <a:ext cx="7162800" cy="487363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4000"/>
              <a:buChar char="●"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marL="457200" rtl="0" algn="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marL="914400" rtl="0" algn="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marL="1371600" rtl="0" algn="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marL="1828800" rtl="0" algn="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56" name="Google Shape;156;p24"/>
          <p:cNvSpPr txBox="1"/>
          <p:nvPr>
            <p:ph idx="11" type="ftr"/>
          </p:nvPr>
        </p:nvSpPr>
        <p:spPr>
          <a:xfrm>
            <a:off x="7086600" y="6537325"/>
            <a:ext cx="1752600" cy="3206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88900" lvl="0" marL="0" marR="0" rtl="0" algn="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57" name="Google Shape;157;p24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58" name="Google Shape;158;p24"/>
          <p:cNvSpPr txBox="1"/>
          <p:nvPr>
            <p:ph idx="10" type="dt"/>
          </p:nvPr>
        </p:nvSpPr>
        <p:spPr>
          <a:xfrm>
            <a:off x="381000" y="6553200"/>
            <a:ext cx="1905000" cy="2619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投影片" showMasterSp="0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6"/>
          <p:cNvSpPr txBox="1"/>
          <p:nvPr>
            <p:ph idx="1" type="subTitle"/>
          </p:nvPr>
        </p:nvSpPr>
        <p:spPr>
          <a:xfrm>
            <a:off x="1431750" y="4910000"/>
            <a:ext cx="4340700" cy="11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>
              <a:spcBef>
                <a:spcPts val="360"/>
              </a:spcBef>
              <a:spcAft>
                <a:spcPts val="0"/>
              </a:spcAft>
              <a:buSzPts val="2400"/>
              <a:buFont typeface="Noto Symbol"/>
              <a:buNone/>
              <a:defRPr sz="2400">
                <a:solidFill>
                  <a:schemeClr val="dk2"/>
                </a:solidFill>
              </a:defRPr>
            </a:lvl1pPr>
            <a:lvl2pPr indent="-273050" lvl="1" marL="742950" marR="0" rtl="0">
              <a:spcBef>
                <a:spcPts val="52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ymbol"/>
              <a:buChar char="▪"/>
              <a:defRPr>
                <a:solidFill>
                  <a:schemeClr val="dk2"/>
                </a:solidFill>
              </a:defRPr>
            </a:lvl2pPr>
            <a:lvl3pPr indent="-228600" lvl="2" marL="1143000" marR="0" rtl="0">
              <a:spcBef>
                <a:spcPts val="480"/>
              </a:spcBef>
              <a:spcAft>
                <a:spcPts val="0"/>
              </a:spcAft>
              <a:buSzPts val="2400"/>
              <a:buFont typeface="Cambria"/>
              <a:buChar char="•"/>
              <a:defRPr>
                <a:solidFill>
                  <a:schemeClr val="dk2"/>
                </a:solidFill>
              </a:defRPr>
            </a:lvl3pPr>
            <a:lvl4pPr indent="-254000" lvl="3" marL="1600200" marR="0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ambria"/>
              <a:buChar char="–"/>
              <a:defRPr>
                <a:solidFill>
                  <a:schemeClr val="dk2"/>
                </a:solidFill>
              </a:defRPr>
            </a:lvl4pPr>
            <a:lvl5pPr indent="-254000" lvl="4" marL="2057400" marR="0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ambria"/>
              <a:buChar char="»"/>
              <a:defRPr>
                <a:solidFill>
                  <a:schemeClr val="dk2"/>
                </a:solidFill>
              </a:defRPr>
            </a:lvl5pPr>
            <a:lvl6pPr indent="-266700" lvl="5" marL="25146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>
                <a:solidFill>
                  <a:schemeClr val="dk2"/>
                </a:solidFill>
              </a:defRPr>
            </a:lvl6pPr>
            <a:lvl7pPr indent="-266700" lvl="6" marL="29718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>
                <a:solidFill>
                  <a:schemeClr val="dk2"/>
                </a:solidFill>
              </a:defRPr>
            </a:lvl7pPr>
            <a:lvl8pPr indent="-266700" lvl="7" marL="34290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>
                <a:solidFill>
                  <a:schemeClr val="dk2"/>
                </a:solidFill>
              </a:defRPr>
            </a:lvl8pPr>
            <a:lvl9pPr indent="-266700" lvl="8" marL="38862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66" name="Google Shape;166;p26"/>
          <p:cNvSpPr txBox="1"/>
          <p:nvPr>
            <p:ph type="ctrTitle"/>
          </p:nvPr>
        </p:nvSpPr>
        <p:spPr>
          <a:xfrm>
            <a:off x="599675" y="2895750"/>
            <a:ext cx="54699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5400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Char char="●"/>
              <a:defRPr>
                <a:solidFill>
                  <a:srgbClr val="000000"/>
                </a:solidFill>
              </a:defRPr>
            </a:lvl1pPr>
            <a:lvl2pPr indent="-88900" lvl="1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pic>
        <p:nvPicPr>
          <p:cNvPr id="167" name="Google Shape;16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72898" y="0"/>
            <a:ext cx="4771103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" y="0"/>
            <a:ext cx="302342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6"/>
          <p:cNvSpPr txBox="1"/>
          <p:nvPr>
            <p:ph idx="2" type="subTitle"/>
          </p:nvPr>
        </p:nvSpPr>
        <p:spPr>
          <a:xfrm>
            <a:off x="599675" y="1459125"/>
            <a:ext cx="5469900" cy="46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>
              <a:spcBef>
                <a:spcPts val="360"/>
              </a:spcBef>
              <a:spcAft>
                <a:spcPts val="0"/>
              </a:spcAft>
              <a:buSzPts val="2400"/>
              <a:buFont typeface="Noto Symbol"/>
              <a:buNone/>
              <a:defRPr sz="2400">
                <a:solidFill>
                  <a:schemeClr val="dk2"/>
                </a:solidFill>
              </a:defRPr>
            </a:lvl1pPr>
            <a:lvl2pPr indent="-273050" lvl="1" marL="742950" marR="0" rtl="0">
              <a:spcBef>
                <a:spcPts val="52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ymbol"/>
              <a:buChar char="▪"/>
              <a:defRPr>
                <a:solidFill>
                  <a:schemeClr val="dk2"/>
                </a:solidFill>
              </a:defRPr>
            </a:lvl2pPr>
            <a:lvl3pPr indent="-228600" lvl="2" marL="1143000" marR="0" rtl="0">
              <a:spcBef>
                <a:spcPts val="480"/>
              </a:spcBef>
              <a:spcAft>
                <a:spcPts val="0"/>
              </a:spcAft>
              <a:buSzPts val="2400"/>
              <a:buFont typeface="Cambria"/>
              <a:buChar char="•"/>
              <a:defRPr>
                <a:solidFill>
                  <a:schemeClr val="dk2"/>
                </a:solidFill>
              </a:defRPr>
            </a:lvl3pPr>
            <a:lvl4pPr indent="-254000" lvl="3" marL="1600200" marR="0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ambria"/>
              <a:buChar char="–"/>
              <a:defRPr>
                <a:solidFill>
                  <a:schemeClr val="dk2"/>
                </a:solidFill>
              </a:defRPr>
            </a:lvl4pPr>
            <a:lvl5pPr indent="-254000" lvl="4" marL="2057400" marR="0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ambria"/>
              <a:buChar char="»"/>
              <a:defRPr>
                <a:solidFill>
                  <a:schemeClr val="dk2"/>
                </a:solidFill>
              </a:defRPr>
            </a:lvl5pPr>
            <a:lvl6pPr indent="-266700" lvl="5" marL="25146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>
                <a:solidFill>
                  <a:schemeClr val="dk2"/>
                </a:solidFill>
              </a:defRPr>
            </a:lvl6pPr>
            <a:lvl7pPr indent="-266700" lvl="6" marL="29718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>
                <a:solidFill>
                  <a:schemeClr val="dk2"/>
                </a:solidFill>
              </a:defRPr>
            </a:lvl7pPr>
            <a:lvl8pPr indent="-266700" lvl="7" marL="34290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>
                <a:solidFill>
                  <a:schemeClr val="dk2"/>
                </a:solidFill>
              </a:defRPr>
            </a:lvl8pPr>
            <a:lvl9pPr indent="-266700" lvl="8" marL="38862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投影片 2" showMasterSp="0">
  <p:cSld name="TITLE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1" name="Google Shape;171;p27"/>
          <p:cNvGrpSpPr/>
          <p:nvPr/>
        </p:nvGrpSpPr>
        <p:grpSpPr>
          <a:xfrm>
            <a:off x="3446823" y="0"/>
            <a:ext cx="5697169" cy="6858000"/>
            <a:chOff x="3446823" y="0"/>
            <a:chExt cx="5697169" cy="6858000"/>
          </a:xfrm>
        </p:grpSpPr>
        <p:pic>
          <p:nvPicPr>
            <p:cNvPr id="172" name="Google Shape;172;p2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080859" y="0"/>
              <a:ext cx="5063133" cy="6858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3" name="Google Shape;173;p27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446823" y="0"/>
              <a:ext cx="2698954" cy="685799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4" name="Google Shape;174;p27"/>
          <p:cNvSpPr txBox="1"/>
          <p:nvPr>
            <p:ph idx="1" type="subTitle"/>
          </p:nvPr>
        </p:nvSpPr>
        <p:spPr>
          <a:xfrm>
            <a:off x="599675" y="4376600"/>
            <a:ext cx="4130400" cy="11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>
              <a:spcBef>
                <a:spcPts val="360"/>
              </a:spcBef>
              <a:spcAft>
                <a:spcPts val="0"/>
              </a:spcAft>
              <a:buSzPts val="2400"/>
              <a:buFont typeface="Noto Symbol"/>
              <a:buNone/>
              <a:defRPr sz="2400">
                <a:solidFill>
                  <a:schemeClr val="dk2"/>
                </a:solidFill>
              </a:defRPr>
            </a:lvl1pPr>
            <a:lvl2pPr indent="-273050" lvl="1" marL="742950" marR="0" rtl="0">
              <a:spcBef>
                <a:spcPts val="52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ymbol"/>
              <a:buChar char="▪"/>
              <a:defRPr>
                <a:solidFill>
                  <a:schemeClr val="dk2"/>
                </a:solidFill>
              </a:defRPr>
            </a:lvl2pPr>
            <a:lvl3pPr indent="-228600" lvl="2" marL="1143000" marR="0" rtl="0">
              <a:spcBef>
                <a:spcPts val="480"/>
              </a:spcBef>
              <a:spcAft>
                <a:spcPts val="0"/>
              </a:spcAft>
              <a:buSzPts val="2400"/>
              <a:buFont typeface="Cambria"/>
              <a:buChar char="•"/>
              <a:defRPr>
                <a:solidFill>
                  <a:schemeClr val="dk2"/>
                </a:solidFill>
              </a:defRPr>
            </a:lvl3pPr>
            <a:lvl4pPr indent="-254000" lvl="3" marL="1600200" marR="0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ambria"/>
              <a:buChar char="–"/>
              <a:defRPr>
                <a:solidFill>
                  <a:schemeClr val="dk2"/>
                </a:solidFill>
              </a:defRPr>
            </a:lvl4pPr>
            <a:lvl5pPr indent="-254000" lvl="4" marL="2057400" marR="0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ambria"/>
              <a:buChar char="»"/>
              <a:defRPr>
                <a:solidFill>
                  <a:schemeClr val="dk2"/>
                </a:solidFill>
              </a:defRPr>
            </a:lvl5pPr>
            <a:lvl6pPr indent="-266700" lvl="5" marL="25146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>
                <a:solidFill>
                  <a:schemeClr val="dk2"/>
                </a:solidFill>
              </a:defRPr>
            </a:lvl6pPr>
            <a:lvl7pPr indent="-266700" lvl="6" marL="29718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>
                <a:solidFill>
                  <a:schemeClr val="dk2"/>
                </a:solidFill>
              </a:defRPr>
            </a:lvl7pPr>
            <a:lvl8pPr indent="-266700" lvl="7" marL="34290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>
                <a:solidFill>
                  <a:schemeClr val="dk2"/>
                </a:solidFill>
              </a:defRPr>
            </a:lvl8pPr>
            <a:lvl9pPr indent="-266700" lvl="8" marL="38862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75" name="Google Shape;175;p27"/>
          <p:cNvSpPr txBox="1"/>
          <p:nvPr>
            <p:ph type="ctrTitle"/>
          </p:nvPr>
        </p:nvSpPr>
        <p:spPr>
          <a:xfrm>
            <a:off x="599675" y="2094350"/>
            <a:ext cx="44976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Char char="●"/>
              <a:defRPr sz="3600">
                <a:solidFill>
                  <a:srgbClr val="000000"/>
                </a:solidFill>
              </a:defRPr>
            </a:lvl1pPr>
            <a:lvl2pPr indent="-88900" lvl="1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pic>
        <p:nvPicPr>
          <p:cNvPr id="176" name="Google Shape;176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" y="0"/>
            <a:ext cx="302342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27"/>
          <p:cNvSpPr txBox="1"/>
          <p:nvPr>
            <p:ph idx="2" type="subTitle"/>
          </p:nvPr>
        </p:nvSpPr>
        <p:spPr>
          <a:xfrm>
            <a:off x="599675" y="1472250"/>
            <a:ext cx="5469900" cy="46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>
              <a:spcBef>
                <a:spcPts val="360"/>
              </a:spcBef>
              <a:spcAft>
                <a:spcPts val="0"/>
              </a:spcAft>
              <a:buSzPts val="2200"/>
              <a:buFont typeface="Noto Symbol"/>
              <a:buNone/>
              <a:defRPr sz="2200">
                <a:solidFill>
                  <a:schemeClr val="dk2"/>
                </a:solidFill>
              </a:defRPr>
            </a:lvl1pPr>
            <a:lvl2pPr indent="-273050" lvl="1" marL="742950" marR="0" rtl="0">
              <a:spcBef>
                <a:spcPts val="52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ymbol"/>
              <a:buChar char="▪"/>
              <a:defRPr>
                <a:solidFill>
                  <a:schemeClr val="dk2"/>
                </a:solidFill>
              </a:defRPr>
            </a:lvl2pPr>
            <a:lvl3pPr indent="-228600" lvl="2" marL="1143000" marR="0" rtl="0">
              <a:spcBef>
                <a:spcPts val="480"/>
              </a:spcBef>
              <a:spcAft>
                <a:spcPts val="0"/>
              </a:spcAft>
              <a:buSzPts val="2400"/>
              <a:buFont typeface="Cambria"/>
              <a:buChar char="•"/>
              <a:defRPr>
                <a:solidFill>
                  <a:schemeClr val="dk2"/>
                </a:solidFill>
              </a:defRPr>
            </a:lvl3pPr>
            <a:lvl4pPr indent="-254000" lvl="3" marL="1600200" marR="0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ambria"/>
              <a:buChar char="–"/>
              <a:defRPr>
                <a:solidFill>
                  <a:schemeClr val="dk2"/>
                </a:solidFill>
              </a:defRPr>
            </a:lvl4pPr>
            <a:lvl5pPr indent="-254000" lvl="4" marL="2057400" marR="0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ambria"/>
              <a:buChar char="»"/>
              <a:defRPr>
                <a:solidFill>
                  <a:schemeClr val="dk2"/>
                </a:solidFill>
              </a:defRPr>
            </a:lvl5pPr>
            <a:lvl6pPr indent="-266700" lvl="5" marL="25146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>
                <a:solidFill>
                  <a:schemeClr val="dk2"/>
                </a:solidFill>
              </a:defRPr>
            </a:lvl6pPr>
            <a:lvl7pPr indent="-266700" lvl="6" marL="29718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>
                <a:solidFill>
                  <a:schemeClr val="dk2"/>
                </a:solidFill>
              </a:defRPr>
            </a:lvl7pPr>
            <a:lvl8pPr indent="-266700" lvl="7" marL="34290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>
                <a:solidFill>
                  <a:schemeClr val="dk2"/>
                </a:solidFill>
              </a:defRPr>
            </a:lvl8pPr>
            <a:lvl9pPr indent="-266700" lvl="8" marL="38862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投影片 1" showMasterSp="0">
  <p:cSld name="TITLE_1">
    <p:bg>
      <p:bgPr>
        <a:solidFill>
          <a:srgbClr val="313031"/>
        </a:solidFill>
      </p:bgPr>
    </p:bg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28"/>
          <p:cNvPicPr preferRelativeResize="0"/>
          <p:nvPr/>
        </p:nvPicPr>
        <p:blipFill rotWithShape="1">
          <a:blip r:embed="rId2">
            <a:alphaModFix/>
          </a:blip>
          <a:srcRect b="7757" l="0" r="0" t="18294"/>
          <a:stretch/>
        </p:blipFill>
        <p:spPr>
          <a:xfrm>
            <a:off x="161050" y="32275"/>
            <a:ext cx="8781376" cy="4873225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28"/>
          <p:cNvSpPr/>
          <p:nvPr/>
        </p:nvSpPr>
        <p:spPr>
          <a:xfrm>
            <a:off x="8075" y="3832400"/>
            <a:ext cx="9144000" cy="3025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28"/>
          <p:cNvSpPr txBox="1"/>
          <p:nvPr>
            <p:ph idx="1" type="subTitle"/>
          </p:nvPr>
        </p:nvSpPr>
        <p:spPr>
          <a:xfrm>
            <a:off x="2059925" y="5579650"/>
            <a:ext cx="5817300" cy="63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2400"/>
              <a:buFont typeface="Noto Symbol"/>
              <a:buNone/>
              <a:defRPr sz="2400">
                <a:solidFill>
                  <a:schemeClr val="dk2"/>
                </a:solidFill>
              </a:defRPr>
            </a:lvl1pPr>
            <a:lvl2pPr indent="-273050" lvl="1" marL="742950" marR="0" rtl="0">
              <a:spcBef>
                <a:spcPts val="52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ymbol"/>
              <a:buChar char="▪"/>
              <a:defRPr>
                <a:solidFill>
                  <a:schemeClr val="dk2"/>
                </a:solidFill>
              </a:defRPr>
            </a:lvl2pPr>
            <a:lvl3pPr indent="-228600" lvl="2" marL="1143000" marR="0" rtl="0">
              <a:spcBef>
                <a:spcPts val="480"/>
              </a:spcBef>
              <a:spcAft>
                <a:spcPts val="0"/>
              </a:spcAft>
              <a:buSzPts val="2400"/>
              <a:buFont typeface="Cambria"/>
              <a:buChar char="•"/>
              <a:defRPr>
                <a:solidFill>
                  <a:schemeClr val="dk2"/>
                </a:solidFill>
              </a:defRPr>
            </a:lvl3pPr>
            <a:lvl4pPr indent="-254000" lvl="3" marL="1600200" marR="0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ambria"/>
              <a:buChar char="–"/>
              <a:defRPr>
                <a:solidFill>
                  <a:schemeClr val="dk2"/>
                </a:solidFill>
              </a:defRPr>
            </a:lvl4pPr>
            <a:lvl5pPr indent="-254000" lvl="4" marL="2057400" marR="0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ambria"/>
              <a:buChar char="»"/>
              <a:defRPr>
                <a:solidFill>
                  <a:schemeClr val="dk2"/>
                </a:solidFill>
              </a:defRPr>
            </a:lvl5pPr>
            <a:lvl6pPr indent="-266700" lvl="5" marL="25146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>
                <a:solidFill>
                  <a:schemeClr val="dk2"/>
                </a:solidFill>
              </a:defRPr>
            </a:lvl6pPr>
            <a:lvl7pPr indent="-266700" lvl="6" marL="29718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>
                <a:solidFill>
                  <a:schemeClr val="dk2"/>
                </a:solidFill>
              </a:defRPr>
            </a:lvl7pPr>
            <a:lvl8pPr indent="-266700" lvl="7" marL="34290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>
                <a:solidFill>
                  <a:schemeClr val="dk2"/>
                </a:solidFill>
              </a:defRPr>
            </a:lvl8pPr>
            <a:lvl9pPr indent="-266700" lvl="8" marL="38862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82" name="Google Shape;182;p28"/>
          <p:cNvSpPr txBox="1"/>
          <p:nvPr>
            <p:ph type="ctrTitle"/>
          </p:nvPr>
        </p:nvSpPr>
        <p:spPr>
          <a:xfrm>
            <a:off x="599675" y="4769250"/>
            <a:ext cx="79041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54000" lvl="0" marL="0" marR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Char char="●"/>
              <a:defRPr>
                <a:solidFill>
                  <a:srgbClr val="000000"/>
                </a:solidFill>
              </a:defRPr>
            </a:lvl1pPr>
            <a:lvl2pPr indent="-88900" lvl="1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83" name="Google Shape;183;p28"/>
          <p:cNvSpPr txBox="1"/>
          <p:nvPr>
            <p:ph idx="2" type="subTitle"/>
          </p:nvPr>
        </p:nvSpPr>
        <p:spPr>
          <a:xfrm>
            <a:off x="599675" y="1459125"/>
            <a:ext cx="5469900" cy="46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>
              <a:spcBef>
                <a:spcPts val="360"/>
              </a:spcBef>
              <a:spcAft>
                <a:spcPts val="0"/>
              </a:spcAft>
              <a:buSzPts val="2400"/>
              <a:buFont typeface="Noto Symbol"/>
              <a:buNone/>
              <a:defRPr sz="2400">
                <a:solidFill>
                  <a:schemeClr val="dk2"/>
                </a:solidFill>
              </a:defRPr>
            </a:lvl1pPr>
            <a:lvl2pPr indent="-273050" lvl="1" marL="742950" marR="0" rtl="0">
              <a:spcBef>
                <a:spcPts val="52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ymbol"/>
              <a:buChar char="▪"/>
              <a:defRPr>
                <a:solidFill>
                  <a:schemeClr val="dk2"/>
                </a:solidFill>
              </a:defRPr>
            </a:lvl2pPr>
            <a:lvl3pPr indent="-228600" lvl="2" marL="1143000" marR="0" rtl="0">
              <a:spcBef>
                <a:spcPts val="480"/>
              </a:spcBef>
              <a:spcAft>
                <a:spcPts val="0"/>
              </a:spcAft>
              <a:buSzPts val="2400"/>
              <a:buFont typeface="Cambria"/>
              <a:buChar char="•"/>
              <a:defRPr>
                <a:solidFill>
                  <a:schemeClr val="dk2"/>
                </a:solidFill>
              </a:defRPr>
            </a:lvl3pPr>
            <a:lvl4pPr indent="-254000" lvl="3" marL="1600200" marR="0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ambria"/>
              <a:buChar char="–"/>
              <a:defRPr>
                <a:solidFill>
                  <a:schemeClr val="dk2"/>
                </a:solidFill>
              </a:defRPr>
            </a:lvl4pPr>
            <a:lvl5pPr indent="-254000" lvl="4" marL="2057400" marR="0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ambria"/>
              <a:buChar char="»"/>
              <a:defRPr>
                <a:solidFill>
                  <a:schemeClr val="dk2"/>
                </a:solidFill>
              </a:defRPr>
            </a:lvl5pPr>
            <a:lvl6pPr indent="-266700" lvl="5" marL="25146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>
                <a:solidFill>
                  <a:schemeClr val="dk2"/>
                </a:solidFill>
              </a:defRPr>
            </a:lvl6pPr>
            <a:lvl7pPr indent="-266700" lvl="6" marL="29718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>
                <a:solidFill>
                  <a:schemeClr val="dk2"/>
                </a:solidFill>
              </a:defRPr>
            </a:lvl7pPr>
            <a:lvl8pPr indent="-266700" lvl="7" marL="34290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>
                <a:solidFill>
                  <a:schemeClr val="dk2"/>
                </a:solidFill>
              </a:defRPr>
            </a:lvl8pPr>
            <a:lvl9pPr indent="-266700" lvl="8" marL="38862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>
                <a:solidFill>
                  <a:schemeClr val="dk2"/>
                </a:solidFill>
              </a:defRPr>
            </a:lvl9pPr>
          </a:lstStyle>
          <a:p/>
        </p:txBody>
      </p:sp>
      <p:pic>
        <p:nvPicPr>
          <p:cNvPr descr="Fu_Jen_Catholic_University_Seal.svg.png" id="184" name="Google Shape;184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80527" y="5608775"/>
            <a:ext cx="523242" cy="574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章節標題 - 小章節" type="secHead">
  <p:cSld name="SECTION_HEADER">
    <p:bg>
      <p:bgPr>
        <a:solidFill>
          <a:srgbClr val="FFFFFF"/>
        </a:solidFill>
      </p:bgPr>
    </p:bg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Google Shape;186;p2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5400000">
            <a:off x="1392087" y="-899287"/>
            <a:ext cx="6365201" cy="9149375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29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88" name="Google Shape;188;p29"/>
          <p:cNvSpPr txBox="1"/>
          <p:nvPr>
            <p:ph type="title"/>
          </p:nvPr>
        </p:nvSpPr>
        <p:spPr>
          <a:xfrm>
            <a:off x="476250" y="5057425"/>
            <a:ext cx="8191500" cy="5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4000"/>
              <a:buChar char="●"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marL="457200" rtl="0" algn="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marL="914400" rtl="0" algn="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marL="1371600" rtl="0" algn="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marL="1828800" rtl="0" algn="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89" name="Google Shape;189;p29"/>
          <p:cNvSpPr txBox="1"/>
          <p:nvPr>
            <p:ph idx="1" type="subTitle"/>
          </p:nvPr>
        </p:nvSpPr>
        <p:spPr>
          <a:xfrm>
            <a:off x="476250" y="4074450"/>
            <a:ext cx="5050800" cy="87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56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56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56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56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56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56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56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56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56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章節標題 - 大章節">
  <p:cSld name="SECTION_HEADER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0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92" name="Google Shape;192;p30"/>
          <p:cNvSpPr txBox="1"/>
          <p:nvPr>
            <p:ph type="title"/>
          </p:nvPr>
        </p:nvSpPr>
        <p:spPr>
          <a:xfrm>
            <a:off x="1186025" y="4227750"/>
            <a:ext cx="7481700" cy="223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4000"/>
              <a:buChar char="●"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marL="457200" rtl="0" algn="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marL="914400" rtl="0" algn="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marL="1371600" rtl="0" algn="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marL="1828800" rtl="0" algn="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3" name="Google Shape;193;p30"/>
          <p:cNvSpPr txBox="1"/>
          <p:nvPr>
            <p:ph idx="1" type="subTitle"/>
          </p:nvPr>
        </p:nvSpPr>
        <p:spPr>
          <a:xfrm>
            <a:off x="1186025" y="3348150"/>
            <a:ext cx="5050800" cy="87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56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10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56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56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56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56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56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56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56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及物件" type="obj">
  <p:cSld name="OBJECT"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1"/>
          <p:cNvSpPr txBox="1"/>
          <p:nvPr>
            <p:ph idx="1" type="body"/>
          </p:nvPr>
        </p:nvSpPr>
        <p:spPr>
          <a:xfrm>
            <a:off x="476250" y="1783075"/>
            <a:ext cx="8191500" cy="47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 algn="l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ymbol"/>
              <a:buChar char="●"/>
              <a:defRPr/>
            </a:lvl1pPr>
            <a:lvl2pPr indent="-381000" lvl="1" marL="91440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ymbol"/>
              <a:buChar char="○"/>
              <a:defRPr/>
            </a:lvl2pPr>
            <a:lvl3pPr indent="-381000" lvl="2" marL="1371600" rtl="0" algn="l">
              <a:spcBef>
                <a:spcPts val="480"/>
              </a:spcBef>
              <a:spcAft>
                <a:spcPts val="0"/>
              </a:spcAft>
              <a:buSzPts val="2400"/>
              <a:buFont typeface="Cambria"/>
              <a:buChar char="■"/>
              <a:defRPr/>
            </a:lvl3pPr>
            <a:lvl4pPr indent="-381000" lvl="3" marL="1828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Char char="●"/>
              <a:defRPr/>
            </a:lvl4pPr>
            <a:lvl5pPr indent="-381000" lvl="4" marL="2286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Char char="○"/>
              <a:defRPr/>
            </a:lvl5pPr>
            <a:lvl6pPr indent="-3810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■"/>
              <a:defRPr/>
            </a:lvl6pPr>
            <a:lvl7pPr indent="-3810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●"/>
              <a:defRPr/>
            </a:lvl7pPr>
            <a:lvl8pPr indent="-3810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○"/>
              <a:defRPr/>
            </a:lvl8pPr>
            <a:lvl9pPr indent="-3810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■"/>
              <a:defRPr/>
            </a:lvl9pPr>
          </a:lstStyle>
          <a:p/>
        </p:txBody>
      </p:sp>
      <p:sp>
        <p:nvSpPr>
          <p:cNvPr id="196" name="Google Shape;196;p31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97" name="Google Shape;197;p31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54000" lvl="0" marL="0" marR="0" rtl="0" algn="ctr">
              <a:spcBef>
                <a:spcPts val="0"/>
              </a:spcBef>
              <a:spcAft>
                <a:spcPts val="0"/>
              </a:spcAft>
              <a:buSzPts val="4000"/>
              <a:buFont typeface="Microsoft JhengHei"/>
              <a:buChar char="●"/>
              <a:defRPr b="1" sz="4000"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-88900" lvl="1" marL="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○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2pPr>
            <a:lvl3pPr indent="-88900" lvl="2" marL="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■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3pPr>
            <a:lvl4pPr indent="-88900" lvl="3" marL="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●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4pPr>
            <a:lvl5pPr indent="-88900" lvl="4" marL="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○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5pPr>
            <a:lvl6pPr indent="-88900" lvl="5" marL="45720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■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6pPr>
            <a:lvl7pPr indent="-88900" lvl="6" marL="91440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●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7pPr>
            <a:lvl8pPr indent="-88900" lvl="7" marL="137160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○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8pPr>
            <a:lvl9pPr indent="-88900" lvl="8" marL="182880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■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9pPr>
          </a:lstStyle>
          <a:p/>
        </p:txBody>
      </p:sp>
      <p:sp>
        <p:nvSpPr>
          <p:cNvPr id="198" name="Google Shape;198;p31"/>
          <p:cNvSpPr txBox="1"/>
          <p:nvPr>
            <p:ph idx="2" type="subTitle"/>
          </p:nvPr>
        </p:nvSpPr>
        <p:spPr>
          <a:xfrm>
            <a:off x="24200" y="6583675"/>
            <a:ext cx="81915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56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56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56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56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56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56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56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章節標題 - 小章節" type="secHead">
  <p:cSld name="SECTION_HEADER">
    <p:bg>
      <p:bgPr>
        <a:solidFill>
          <a:srgbClr val="FFFFFF"/>
        </a:solid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5400000">
            <a:off x="1392087" y="-899287"/>
            <a:ext cx="6365201" cy="9149375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4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30" name="Google Shape;30;p4"/>
          <p:cNvSpPr txBox="1"/>
          <p:nvPr>
            <p:ph type="title"/>
          </p:nvPr>
        </p:nvSpPr>
        <p:spPr>
          <a:xfrm>
            <a:off x="476250" y="5057425"/>
            <a:ext cx="8191500" cy="5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4000"/>
              <a:buChar char="●"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marL="457200" rtl="0" algn="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marL="914400" rtl="0" algn="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marL="1371600" rtl="0" algn="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marL="1828800" rtl="0" algn="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1" name="Google Shape;31;p4"/>
          <p:cNvSpPr txBox="1"/>
          <p:nvPr>
            <p:ph idx="1" type="subTitle"/>
          </p:nvPr>
        </p:nvSpPr>
        <p:spPr>
          <a:xfrm>
            <a:off x="476250" y="4074450"/>
            <a:ext cx="5050800" cy="87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56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56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56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56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56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56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56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56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56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只有標題" type="titleOnly">
  <p:cSld name="TITLE_ONLY"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2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201" name="Google Shape;201;p32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54000" lvl="0" marL="0" marR="0" rtl="0" algn="ctr">
              <a:spcBef>
                <a:spcPts val="0"/>
              </a:spcBef>
              <a:spcAft>
                <a:spcPts val="0"/>
              </a:spcAft>
              <a:buSzPts val="4000"/>
              <a:buFont typeface="Microsoft JhengHei"/>
              <a:buChar char="●"/>
              <a:defRPr b="1" sz="4000"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-88900" lvl="1" marL="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○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2pPr>
            <a:lvl3pPr indent="-88900" lvl="2" marL="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■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3pPr>
            <a:lvl4pPr indent="-88900" lvl="3" marL="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●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4pPr>
            <a:lvl5pPr indent="-88900" lvl="4" marL="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○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5pPr>
            <a:lvl6pPr indent="-88900" lvl="5" marL="45720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■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6pPr>
            <a:lvl7pPr indent="-88900" lvl="6" marL="91440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●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7pPr>
            <a:lvl8pPr indent="-88900" lvl="7" marL="137160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○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8pPr>
            <a:lvl9pPr indent="-88900" lvl="8" marL="182880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■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9pPr>
          </a:lstStyle>
          <a:p/>
        </p:txBody>
      </p:sp>
      <p:sp>
        <p:nvSpPr>
          <p:cNvPr id="202" name="Google Shape;202;p32"/>
          <p:cNvSpPr txBox="1"/>
          <p:nvPr>
            <p:ph idx="1" type="subTitle"/>
          </p:nvPr>
        </p:nvSpPr>
        <p:spPr>
          <a:xfrm>
            <a:off x="24200" y="6583675"/>
            <a:ext cx="83505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56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56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56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56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56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56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56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只有標題 1">
  <p:cSld name="TITLE_ONLY_1"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Google Shape;204;p33"/>
          <p:cNvPicPr preferRelativeResize="0"/>
          <p:nvPr/>
        </p:nvPicPr>
        <p:blipFill rotWithShape="1">
          <a:blip r:embed="rId2">
            <a:alphaModFix/>
          </a:blip>
          <a:srcRect b="67177" l="0" r="0" t="6725"/>
          <a:stretch/>
        </p:blipFill>
        <p:spPr>
          <a:xfrm>
            <a:off x="0" y="0"/>
            <a:ext cx="9143999" cy="1789776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33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206" name="Google Shape;206;p33"/>
          <p:cNvSpPr txBox="1"/>
          <p:nvPr>
            <p:ph type="title"/>
          </p:nvPr>
        </p:nvSpPr>
        <p:spPr>
          <a:xfrm>
            <a:off x="476250" y="169425"/>
            <a:ext cx="8191500" cy="98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54000" lvl="0" marL="0" marR="0" rtl="0" algn="ctr">
              <a:spcBef>
                <a:spcPts val="0"/>
              </a:spcBef>
              <a:spcAft>
                <a:spcPts val="0"/>
              </a:spcAft>
              <a:buSzPts val="4000"/>
              <a:buFont typeface="Microsoft JhengHei"/>
              <a:buChar char="●"/>
              <a:defRPr b="1" sz="4000"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-88900" lvl="1" marL="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○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2pPr>
            <a:lvl3pPr indent="-88900" lvl="2" marL="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■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3pPr>
            <a:lvl4pPr indent="-88900" lvl="3" marL="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●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4pPr>
            <a:lvl5pPr indent="-88900" lvl="4" marL="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○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5pPr>
            <a:lvl6pPr indent="-88900" lvl="5" marL="45720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■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6pPr>
            <a:lvl7pPr indent="-88900" lvl="6" marL="91440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●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7pPr>
            <a:lvl8pPr indent="-88900" lvl="7" marL="137160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○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8pPr>
            <a:lvl9pPr indent="-88900" lvl="8" marL="182880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■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9pPr>
          </a:lstStyle>
          <a:p/>
        </p:txBody>
      </p:sp>
      <p:sp>
        <p:nvSpPr>
          <p:cNvPr id="207" name="Google Shape;207;p33"/>
          <p:cNvSpPr txBox="1"/>
          <p:nvPr>
            <p:ph idx="1" type="subTitle"/>
          </p:nvPr>
        </p:nvSpPr>
        <p:spPr>
          <a:xfrm>
            <a:off x="24200" y="6583675"/>
            <a:ext cx="83505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56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56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56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56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56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56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560"/>
              </a:spcBef>
              <a:spcAft>
                <a:spcPts val="0"/>
              </a:spcAft>
              <a:buNone/>
              <a:defRPr/>
            </a:lvl9pPr>
          </a:lstStyle>
          <a:p/>
        </p:txBody>
      </p:sp>
      <p:pic>
        <p:nvPicPr>
          <p:cNvPr id="208" name="Google Shape;208;p33"/>
          <p:cNvPicPr preferRelativeResize="0"/>
          <p:nvPr/>
        </p:nvPicPr>
        <p:blipFill rotWithShape="1">
          <a:blip r:embed="rId2">
            <a:alphaModFix/>
          </a:blip>
          <a:srcRect b="39336" l="0" r="0" t="34566"/>
          <a:stretch/>
        </p:blipFill>
        <p:spPr>
          <a:xfrm>
            <a:off x="0" y="1710950"/>
            <a:ext cx="9143999" cy="1789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比對" type="twoTxTwoObj">
  <p:cSld name="TWO_OBJECTS_WITH_TEXT"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4"/>
          <p:cNvSpPr txBox="1"/>
          <p:nvPr>
            <p:ph idx="1" type="body"/>
          </p:nvPr>
        </p:nvSpPr>
        <p:spPr>
          <a:xfrm>
            <a:off x="630238" y="2439813"/>
            <a:ext cx="3868800" cy="403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>
              <a:spcBef>
                <a:spcPts val="56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>
              <a:spcBef>
                <a:spcPts val="52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 rtl="0">
              <a:spcBef>
                <a:spcPts val="480"/>
              </a:spcBef>
              <a:spcAft>
                <a:spcPts val="0"/>
              </a:spcAft>
              <a:buSzPts val="2400"/>
              <a:buChar char="■"/>
              <a:defRPr/>
            </a:lvl3pPr>
            <a:lvl4pPr indent="-381000" lvl="3" marL="1828800" rtl="0">
              <a:spcBef>
                <a:spcPts val="40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 rtl="0">
              <a:spcBef>
                <a:spcPts val="40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 rtl="0">
              <a:spcBef>
                <a:spcPts val="50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rtl="0">
              <a:spcBef>
                <a:spcPts val="50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rtl="0">
              <a:spcBef>
                <a:spcPts val="50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rtl="0">
              <a:spcBef>
                <a:spcPts val="50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211" name="Google Shape;211;p34"/>
          <p:cNvSpPr txBox="1"/>
          <p:nvPr>
            <p:ph idx="2" type="body"/>
          </p:nvPr>
        </p:nvSpPr>
        <p:spPr>
          <a:xfrm>
            <a:off x="4629150" y="2439813"/>
            <a:ext cx="3887700" cy="403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>
              <a:spcBef>
                <a:spcPts val="56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>
              <a:spcBef>
                <a:spcPts val="52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 rtl="0">
              <a:spcBef>
                <a:spcPts val="480"/>
              </a:spcBef>
              <a:spcAft>
                <a:spcPts val="0"/>
              </a:spcAft>
              <a:buSzPts val="2400"/>
              <a:buChar char="■"/>
              <a:defRPr/>
            </a:lvl3pPr>
            <a:lvl4pPr indent="-381000" lvl="3" marL="1828800" rtl="0">
              <a:spcBef>
                <a:spcPts val="40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 rtl="0">
              <a:spcBef>
                <a:spcPts val="40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 rtl="0">
              <a:spcBef>
                <a:spcPts val="50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rtl="0">
              <a:spcBef>
                <a:spcPts val="50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rtl="0">
              <a:spcBef>
                <a:spcPts val="50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rtl="0">
              <a:spcBef>
                <a:spcPts val="50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212" name="Google Shape;212;p34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213" name="Google Shape;213;p34"/>
          <p:cNvSpPr txBox="1"/>
          <p:nvPr>
            <p:ph idx="3" type="subTitle"/>
          </p:nvPr>
        </p:nvSpPr>
        <p:spPr>
          <a:xfrm>
            <a:off x="629325" y="1871825"/>
            <a:ext cx="3880800" cy="58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560"/>
              </a:spcBef>
              <a:spcAft>
                <a:spcPts val="0"/>
              </a:spcAft>
              <a:buNone/>
              <a:defRPr b="1">
                <a:solidFill>
                  <a:schemeClr val="dk2"/>
                </a:solidFill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2pPr>
            <a:lvl3pPr lvl="2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3pPr>
            <a:lvl4pPr lvl="3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4pPr>
            <a:lvl5pPr lvl="4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5pPr>
            <a:lvl6pPr lvl="5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6pPr>
            <a:lvl7pPr lvl="6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7pPr>
            <a:lvl8pPr lvl="7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8pPr>
            <a:lvl9pPr lvl="8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14" name="Google Shape;214;p34"/>
          <p:cNvSpPr txBox="1"/>
          <p:nvPr>
            <p:ph idx="4" type="subTitle"/>
          </p:nvPr>
        </p:nvSpPr>
        <p:spPr>
          <a:xfrm>
            <a:off x="4632600" y="1871825"/>
            <a:ext cx="3880800" cy="58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560"/>
              </a:spcBef>
              <a:spcAft>
                <a:spcPts val="0"/>
              </a:spcAft>
              <a:buNone/>
              <a:defRPr b="1">
                <a:solidFill>
                  <a:schemeClr val="dk2"/>
                </a:solidFill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2pPr>
            <a:lvl3pPr lvl="2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3pPr>
            <a:lvl4pPr lvl="3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4pPr>
            <a:lvl5pPr lvl="4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5pPr>
            <a:lvl6pPr lvl="5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6pPr>
            <a:lvl7pPr lvl="6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7pPr>
            <a:lvl8pPr lvl="7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8pPr>
            <a:lvl9pPr lvl="8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15" name="Google Shape;215;p34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54000" lvl="0" marL="0" marR="0" rtl="0" algn="ctr">
              <a:spcBef>
                <a:spcPts val="0"/>
              </a:spcBef>
              <a:spcAft>
                <a:spcPts val="0"/>
              </a:spcAft>
              <a:buSzPts val="4000"/>
              <a:buFont typeface="Microsoft JhengHei"/>
              <a:buChar char="●"/>
              <a:defRPr b="1" sz="4000"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-88900" lvl="1" marL="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○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2pPr>
            <a:lvl3pPr indent="-88900" lvl="2" marL="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■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3pPr>
            <a:lvl4pPr indent="-88900" lvl="3" marL="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●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4pPr>
            <a:lvl5pPr indent="-88900" lvl="4" marL="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○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5pPr>
            <a:lvl6pPr indent="-88900" lvl="5" marL="45720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■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6pPr>
            <a:lvl7pPr indent="-88900" lvl="6" marL="91440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●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7pPr>
            <a:lvl8pPr indent="-88900" lvl="7" marL="137160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○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8pPr>
            <a:lvl9pPr indent="-88900" lvl="8" marL="182880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■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9pPr>
          </a:lstStyle>
          <a:p/>
        </p:txBody>
      </p:sp>
      <p:sp>
        <p:nvSpPr>
          <p:cNvPr id="216" name="Google Shape;216;p34"/>
          <p:cNvSpPr txBox="1"/>
          <p:nvPr>
            <p:ph idx="5" type="subTitle"/>
          </p:nvPr>
        </p:nvSpPr>
        <p:spPr>
          <a:xfrm>
            <a:off x="24200" y="6583675"/>
            <a:ext cx="82077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56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56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56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56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56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56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56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比對 1">
  <p:cSld name="TWO_OBJECTS_WITH_TEXT_1"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5"/>
          <p:cNvSpPr txBox="1"/>
          <p:nvPr>
            <p:ph idx="1" type="body"/>
          </p:nvPr>
        </p:nvSpPr>
        <p:spPr>
          <a:xfrm>
            <a:off x="553746" y="2439816"/>
            <a:ext cx="2629200" cy="403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>
              <a:spcBef>
                <a:spcPts val="56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>
              <a:spcBef>
                <a:spcPts val="52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 rtl="0">
              <a:spcBef>
                <a:spcPts val="480"/>
              </a:spcBef>
              <a:spcAft>
                <a:spcPts val="0"/>
              </a:spcAft>
              <a:buSzPts val="2400"/>
              <a:buChar char="■"/>
              <a:defRPr/>
            </a:lvl3pPr>
            <a:lvl4pPr indent="-381000" lvl="3" marL="1828800" rtl="0">
              <a:spcBef>
                <a:spcPts val="40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 rtl="0">
              <a:spcBef>
                <a:spcPts val="40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 rtl="0">
              <a:spcBef>
                <a:spcPts val="50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rtl="0">
              <a:spcBef>
                <a:spcPts val="50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rtl="0">
              <a:spcBef>
                <a:spcPts val="50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rtl="0">
              <a:spcBef>
                <a:spcPts val="50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219" name="Google Shape;219;p35"/>
          <p:cNvSpPr txBox="1"/>
          <p:nvPr>
            <p:ph idx="2" type="body"/>
          </p:nvPr>
        </p:nvSpPr>
        <p:spPr>
          <a:xfrm>
            <a:off x="3271574" y="2439816"/>
            <a:ext cx="2642400" cy="403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>
              <a:spcBef>
                <a:spcPts val="56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>
              <a:spcBef>
                <a:spcPts val="52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 rtl="0">
              <a:spcBef>
                <a:spcPts val="480"/>
              </a:spcBef>
              <a:spcAft>
                <a:spcPts val="0"/>
              </a:spcAft>
              <a:buSzPts val="2400"/>
              <a:buChar char="■"/>
              <a:defRPr/>
            </a:lvl3pPr>
            <a:lvl4pPr indent="-381000" lvl="3" marL="1828800" rtl="0">
              <a:spcBef>
                <a:spcPts val="40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 rtl="0">
              <a:spcBef>
                <a:spcPts val="40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 rtl="0">
              <a:spcBef>
                <a:spcPts val="50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rtl="0">
              <a:spcBef>
                <a:spcPts val="50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rtl="0">
              <a:spcBef>
                <a:spcPts val="50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rtl="0">
              <a:spcBef>
                <a:spcPts val="50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220" name="Google Shape;220;p35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221" name="Google Shape;221;p35"/>
          <p:cNvSpPr txBox="1"/>
          <p:nvPr>
            <p:ph idx="3" type="subTitle"/>
          </p:nvPr>
        </p:nvSpPr>
        <p:spPr>
          <a:xfrm>
            <a:off x="553125" y="1871825"/>
            <a:ext cx="2637600" cy="58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560"/>
              </a:spcBef>
              <a:spcAft>
                <a:spcPts val="0"/>
              </a:spcAft>
              <a:buNone/>
              <a:defRPr b="1">
                <a:solidFill>
                  <a:schemeClr val="dk2"/>
                </a:solidFill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2pPr>
            <a:lvl3pPr lvl="2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3pPr>
            <a:lvl4pPr lvl="3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4pPr>
            <a:lvl5pPr lvl="4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5pPr>
            <a:lvl6pPr lvl="5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6pPr>
            <a:lvl7pPr lvl="6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7pPr>
            <a:lvl8pPr lvl="7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8pPr>
            <a:lvl9pPr lvl="8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22" name="Google Shape;222;p35"/>
          <p:cNvSpPr txBox="1"/>
          <p:nvPr>
            <p:ph idx="4" type="subTitle"/>
          </p:nvPr>
        </p:nvSpPr>
        <p:spPr>
          <a:xfrm>
            <a:off x="3273919" y="1871825"/>
            <a:ext cx="2637600" cy="58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560"/>
              </a:spcBef>
              <a:spcAft>
                <a:spcPts val="0"/>
              </a:spcAft>
              <a:buNone/>
              <a:defRPr b="1">
                <a:solidFill>
                  <a:schemeClr val="dk2"/>
                </a:solidFill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2pPr>
            <a:lvl3pPr lvl="2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3pPr>
            <a:lvl4pPr lvl="3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4pPr>
            <a:lvl5pPr lvl="4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5pPr>
            <a:lvl6pPr lvl="5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6pPr>
            <a:lvl7pPr lvl="6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7pPr>
            <a:lvl8pPr lvl="7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8pPr>
            <a:lvl9pPr lvl="8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23" name="Google Shape;223;p35"/>
          <p:cNvSpPr txBox="1"/>
          <p:nvPr>
            <p:ph idx="5" type="body"/>
          </p:nvPr>
        </p:nvSpPr>
        <p:spPr>
          <a:xfrm>
            <a:off x="5994824" y="2439816"/>
            <a:ext cx="2642400" cy="403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>
              <a:spcBef>
                <a:spcPts val="56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>
              <a:spcBef>
                <a:spcPts val="52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 rtl="0">
              <a:spcBef>
                <a:spcPts val="480"/>
              </a:spcBef>
              <a:spcAft>
                <a:spcPts val="0"/>
              </a:spcAft>
              <a:buSzPts val="2400"/>
              <a:buChar char="■"/>
              <a:defRPr/>
            </a:lvl3pPr>
            <a:lvl4pPr indent="-381000" lvl="3" marL="1828800" rtl="0">
              <a:spcBef>
                <a:spcPts val="40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 rtl="0">
              <a:spcBef>
                <a:spcPts val="40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 rtl="0">
              <a:spcBef>
                <a:spcPts val="50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rtl="0">
              <a:spcBef>
                <a:spcPts val="50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rtl="0">
              <a:spcBef>
                <a:spcPts val="50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rtl="0">
              <a:spcBef>
                <a:spcPts val="50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224" name="Google Shape;224;p35"/>
          <p:cNvSpPr txBox="1"/>
          <p:nvPr>
            <p:ph idx="6" type="subTitle"/>
          </p:nvPr>
        </p:nvSpPr>
        <p:spPr>
          <a:xfrm>
            <a:off x="5997169" y="1871825"/>
            <a:ext cx="2637600" cy="58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560"/>
              </a:spcBef>
              <a:spcAft>
                <a:spcPts val="0"/>
              </a:spcAft>
              <a:buNone/>
              <a:defRPr b="1">
                <a:solidFill>
                  <a:schemeClr val="dk2"/>
                </a:solidFill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2pPr>
            <a:lvl3pPr lvl="2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3pPr>
            <a:lvl4pPr lvl="3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4pPr>
            <a:lvl5pPr lvl="4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5pPr>
            <a:lvl6pPr lvl="5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6pPr>
            <a:lvl7pPr lvl="6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7pPr>
            <a:lvl8pPr lvl="7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8pPr>
            <a:lvl9pPr lvl="8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25" name="Google Shape;225;p35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54000" lvl="0" marL="0" marR="0" rtl="0" algn="ctr">
              <a:spcBef>
                <a:spcPts val="0"/>
              </a:spcBef>
              <a:spcAft>
                <a:spcPts val="0"/>
              </a:spcAft>
              <a:buSzPts val="4000"/>
              <a:buFont typeface="Microsoft JhengHei"/>
              <a:buChar char="●"/>
              <a:defRPr b="1" sz="4000"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-88900" lvl="1" marL="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○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2pPr>
            <a:lvl3pPr indent="-88900" lvl="2" marL="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■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3pPr>
            <a:lvl4pPr indent="-88900" lvl="3" marL="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●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4pPr>
            <a:lvl5pPr indent="-88900" lvl="4" marL="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○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5pPr>
            <a:lvl6pPr indent="-88900" lvl="5" marL="45720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■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6pPr>
            <a:lvl7pPr indent="-88900" lvl="6" marL="91440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●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7pPr>
            <a:lvl8pPr indent="-88900" lvl="7" marL="137160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○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8pPr>
            <a:lvl9pPr indent="-88900" lvl="8" marL="182880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■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9pPr>
          </a:lstStyle>
          <a:p/>
        </p:txBody>
      </p:sp>
      <p:sp>
        <p:nvSpPr>
          <p:cNvPr id="226" name="Google Shape;226;p35"/>
          <p:cNvSpPr txBox="1"/>
          <p:nvPr>
            <p:ph idx="7" type="subTitle"/>
          </p:nvPr>
        </p:nvSpPr>
        <p:spPr>
          <a:xfrm>
            <a:off x="24200" y="6583675"/>
            <a:ext cx="81915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56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56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56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56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56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56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56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兩項物件" type="twoObj">
  <p:cSld name="TWO_OBJECTS"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6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Char char="●"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marL="457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29" name="Google Shape;229;p36"/>
          <p:cNvSpPr txBox="1"/>
          <p:nvPr>
            <p:ph idx="1" type="body"/>
          </p:nvPr>
        </p:nvSpPr>
        <p:spPr>
          <a:xfrm>
            <a:off x="533400" y="1791150"/>
            <a:ext cx="4019400" cy="47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 algn="l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ymbol"/>
              <a:buChar char="●"/>
              <a:defRPr/>
            </a:lvl1pPr>
            <a:lvl2pPr indent="-381000" lvl="1" marL="91440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ymbol"/>
              <a:buChar char="○"/>
              <a:defRPr/>
            </a:lvl2pPr>
            <a:lvl3pPr indent="-381000" lvl="2" marL="1371600" rtl="0" algn="l">
              <a:spcBef>
                <a:spcPts val="480"/>
              </a:spcBef>
              <a:spcAft>
                <a:spcPts val="0"/>
              </a:spcAft>
              <a:buSzPts val="2400"/>
              <a:buFont typeface="Cambria"/>
              <a:buChar char="■"/>
              <a:defRPr/>
            </a:lvl3pPr>
            <a:lvl4pPr indent="-381000" lvl="3" marL="1828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Char char="●"/>
              <a:defRPr/>
            </a:lvl4pPr>
            <a:lvl5pPr indent="-381000" lvl="4" marL="2286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Char char="○"/>
              <a:defRPr/>
            </a:lvl5pPr>
            <a:lvl6pPr indent="-3810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■"/>
              <a:defRPr/>
            </a:lvl6pPr>
            <a:lvl7pPr indent="-3810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●"/>
              <a:defRPr/>
            </a:lvl7pPr>
            <a:lvl8pPr indent="-3810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○"/>
              <a:defRPr/>
            </a:lvl8pPr>
            <a:lvl9pPr indent="-3810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■"/>
              <a:defRPr/>
            </a:lvl9pPr>
          </a:lstStyle>
          <a:p/>
        </p:txBody>
      </p:sp>
      <p:sp>
        <p:nvSpPr>
          <p:cNvPr id="230" name="Google Shape;230;p36"/>
          <p:cNvSpPr txBox="1"/>
          <p:nvPr>
            <p:ph idx="2" type="body"/>
          </p:nvPr>
        </p:nvSpPr>
        <p:spPr>
          <a:xfrm>
            <a:off x="4705350" y="1791150"/>
            <a:ext cx="4019400" cy="47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 algn="l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ymbol"/>
              <a:buChar char="●"/>
              <a:defRPr/>
            </a:lvl1pPr>
            <a:lvl2pPr indent="-381000" lvl="1" marL="91440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ymbol"/>
              <a:buChar char="○"/>
              <a:defRPr/>
            </a:lvl2pPr>
            <a:lvl3pPr indent="-381000" lvl="2" marL="1371600" rtl="0" algn="l">
              <a:spcBef>
                <a:spcPts val="480"/>
              </a:spcBef>
              <a:spcAft>
                <a:spcPts val="0"/>
              </a:spcAft>
              <a:buSzPts val="2400"/>
              <a:buFont typeface="Cambria"/>
              <a:buChar char="■"/>
              <a:defRPr/>
            </a:lvl3pPr>
            <a:lvl4pPr indent="-381000" lvl="3" marL="1828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Char char="●"/>
              <a:defRPr/>
            </a:lvl4pPr>
            <a:lvl5pPr indent="-381000" lvl="4" marL="2286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Char char="○"/>
              <a:defRPr/>
            </a:lvl5pPr>
            <a:lvl6pPr indent="-3810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■"/>
              <a:defRPr/>
            </a:lvl6pPr>
            <a:lvl7pPr indent="-3810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●"/>
              <a:defRPr/>
            </a:lvl7pPr>
            <a:lvl8pPr indent="-3810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○"/>
              <a:defRPr/>
            </a:lvl8pPr>
            <a:lvl9pPr indent="-3810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■"/>
              <a:defRPr/>
            </a:lvl9pPr>
          </a:lstStyle>
          <a:p/>
        </p:txBody>
      </p:sp>
      <p:sp>
        <p:nvSpPr>
          <p:cNvPr id="231" name="Google Shape;231;p36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232" name="Google Shape;232;p36"/>
          <p:cNvSpPr txBox="1"/>
          <p:nvPr>
            <p:ph idx="3" type="subTitle"/>
          </p:nvPr>
        </p:nvSpPr>
        <p:spPr>
          <a:xfrm>
            <a:off x="24200" y="6583675"/>
            <a:ext cx="80520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兩項物件 2 2">
  <p:cSld name="TWO_OBJECTS_2_2"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Google Shape;234;p37"/>
          <p:cNvPicPr preferRelativeResize="0"/>
          <p:nvPr/>
        </p:nvPicPr>
        <p:blipFill rotWithShape="1">
          <a:blip r:embed="rId2">
            <a:alphaModFix/>
          </a:blip>
          <a:srcRect b="74026" l="0" r="0" t="-143"/>
          <a:stretch/>
        </p:blipFill>
        <p:spPr>
          <a:xfrm>
            <a:off x="0" y="0"/>
            <a:ext cx="9143999" cy="1791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37"/>
          <p:cNvPicPr preferRelativeResize="0"/>
          <p:nvPr/>
        </p:nvPicPr>
        <p:blipFill rotWithShape="1">
          <a:blip r:embed="rId2">
            <a:alphaModFix/>
          </a:blip>
          <a:srcRect b="140" l="0" r="0" t="95152"/>
          <a:stretch/>
        </p:blipFill>
        <p:spPr>
          <a:xfrm>
            <a:off x="0" y="6534825"/>
            <a:ext cx="9143999" cy="322849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37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Char char="●"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marL="457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7" name="Google Shape;237;p37"/>
          <p:cNvSpPr txBox="1"/>
          <p:nvPr>
            <p:ph idx="1" type="body"/>
          </p:nvPr>
        </p:nvSpPr>
        <p:spPr>
          <a:xfrm>
            <a:off x="533400" y="1791150"/>
            <a:ext cx="4019400" cy="47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 algn="l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ymbol"/>
              <a:buChar char="●"/>
              <a:defRPr/>
            </a:lvl1pPr>
            <a:lvl2pPr indent="-381000" lvl="1" marL="91440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ymbol"/>
              <a:buChar char="○"/>
              <a:defRPr/>
            </a:lvl2pPr>
            <a:lvl3pPr indent="-381000" lvl="2" marL="1371600" rtl="0" algn="l">
              <a:spcBef>
                <a:spcPts val="480"/>
              </a:spcBef>
              <a:spcAft>
                <a:spcPts val="0"/>
              </a:spcAft>
              <a:buSzPts val="2400"/>
              <a:buFont typeface="Cambria"/>
              <a:buChar char="■"/>
              <a:defRPr/>
            </a:lvl3pPr>
            <a:lvl4pPr indent="-381000" lvl="3" marL="1828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Char char="●"/>
              <a:defRPr/>
            </a:lvl4pPr>
            <a:lvl5pPr indent="-381000" lvl="4" marL="2286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Char char="○"/>
              <a:defRPr/>
            </a:lvl5pPr>
            <a:lvl6pPr indent="-3810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■"/>
              <a:defRPr/>
            </a:lvl6pPr>
            <a:lvl7pPr indent="-3810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●"/>
              <a:defRPr/>
            </a:lvl7pPr>
            <a:lvl8pPr indent="-3810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○"/>
              <a:defRPr/>
            </a:lvl8pPr>
            <a:lvl9pPr indent="-3810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■"/>
              <a:defRPr/>
            </a:lvl9pPr>
          </a:lstStyle>
          <a:p/>
        </p:txBody>
      </p:sp>
      <p:sp>
        <p:nvSpPr>
          <p:cNvPr id="238" name="Google Shape;238;p37"/>
          <p:cNvSpPr txBox="1"/>
          <p:nvPr>
            <p:ph idx="2" type="body"/>
          </p:nvPr>
        </p:nvSpPr>
        <p:spPr>
          <a:xfrm>
            <a:off x="4705350" y="1791150"/>
            <a:ext cx="4019400" cy="47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 algn="l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ymbol"/>
              <a:buChar char="●"/>
              <a:defRPr/>
            </a:lvl1pPr>
            <a:lvl2pPr indent="-381000" lvl="1" marL="91440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ymbol"/>
              <a:buChar char="○"/>
              <a:defRPr/>
            </a:lvl2pPr>
            <a:lvl3pPr indent="-381000" lvl="2" marL="1371600" rtl="0" algn="l">
              <a:spcBef>
                <a:spcPts val="480"/>
              </a:spcBef>
              <a:spcAft>
                <a:spcPts val="0"/>
              </a:spcAft>
              <a:buSzPts val="2400"/>
              <a:buFont typeface="Cambria"/>
              <a:buChar char="■"/>
              <a:defRPr/>
            </a:lvl3pPr>
            <a:lvl4pPr indent="-381000" lvl="3" marL="1828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Char char="●"/>
              <a:defRPr/>
            </a:lvl4pPr>
            <a:lvl5pPr indent="-381000" lvl="4" marL="2286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Char char="○"/>
              <a:defRPr/>
            </a:lvl5pPr>
            <a:lvl6pPr indent="-3810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■"/>
              <a:defRPr/>
            </a:lvl6pPr>
            <a:lvl7pPr indent="-3810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●"/>
              <a:defRPr/>
            </a:lvl7pPr>
            <a:lvl8pPr indent="-3810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○"/>
              <a:defRPr/>
            </a:lvl8pPr>
            <a:lvl9pPr indent="-3810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■"/>
              <a:defRPr/>
            </a:lvl9pPr>
          </a:lstStyle>
          <a:p/>
        </p:txBody>
      </p:sp>
      <p:sp>
        <p:nvSpPr>
          <p:cNvPr id="239" name="Google Shape;239;p37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240" name="Google Shape;240;p37"/>
          <p:cNvSpPr txBox="1"/>
          <p:nvPr>
            <p:ph idx="3" type="subTitle"/>
          </p:nvPr>
        </p:nvSpPr>
        <p:spPr>
          <a:xfrm>
            <a:off x="24200" y="6583675"/>
            <a:ext cx="80520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56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56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56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56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56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56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56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56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兩項物件 2">
  <p:cSld name="TWO_OBJECTS_2"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Google Shape;242;p38"/>
          <p:cNvPicPr preferRelativeResize="0"/>
          <p:nvPr/>
        </p:nvPicPr>
        <p:blipFill rotWithShape="1">
          <a:blip r:embed="rId2">
            <a:alphaModFix/>
          </a:blip>
          <a:srcRect b="74026" l="0" r="0" t="-143"/>
          <a:stretch/>
        </p:blipFill>
        <p:spPr>
          <a:xfrm>
            <a:off x="0" y="0"/>
            <a:ext cx="9143999" cy="1791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38"/>
          <p:cNvPicPr preferRelativeResize="0"/>
          <p:nvPr/>
        </p:nvPicPr>
        <p:blipFill rotWithShape="1">
          <a:blip r:embed="rId2">
            <a:alphaModFix/>
          </a:blip>
          <a:srcRect b="140" l="0" r="0" t="95152"/>
          <a:stretch/>
        </p:blipFill>
        <p:spPr>
          <a:xfrm>
            <a:off x="0" y="6534825"/>
            <a:ext cx="9143999" cy="322849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38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Char char="●"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marL="457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5" name="Google Shape;245;p38"/>
          <p:cNvSpPr txBox="1"/>
          <p:nvPr>
            <p:ph idx="1" type="body"/>
          </p:nvPr>
        </p:nvSpPr>
        <p:spPr>
          <a:xfrm>
            <a:off x="533400" y="1791150"/>
            <a:ext cx="4019400" cy="47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 algn="l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ymbol"/>
              <a:buChar char="●"/>
              <a:defRPr/>
            </a:lvl1pPr>
            <a:lvl2pPr indent="-381000" lvl="1" marL="91440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ymbol"/>
              <a:buChar char="○"/>
              <a:defRPr/>
            </a:lvl2pPr>
            <a:lvl3pPr indent="-381000" lvl="2" marL="1371600" rtl="0" algn="l">
              <a:spcBef>
                <a:spcPts val="480"/>
              </a:spcBef>
              <a:spcAft>
                <a:spcPts val="0"/>
              </a:spcAft>
              <a:buSzPts val="2400"/>
              <a:buFont typeface="Cambria"/>
              <a:buChar char="■"/>
              <a:defRPr/>
            </a:lvl3pPr>
            <a:lvl4pPr indent="-381000" lvl="3" marL="1828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Char char="●"/>
              <a:defRPr/>
            </a:lvl4pPr>
            <a:lvl5pPr indent="-381000" lvl="4" marL="2286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Char char="○"/>
              <a:defRPr/>
            </a:lvl5pPr>
            <a:lvl6pPr indent="-3810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■"/>
              <a:defRPr/>
            </a:lvl6pPr>
            <a:lvl7pPr indent="-3810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●"/>
              <a:defRPr/>
            </a:lvl7pPr>
            <a:lvl8pPr indent="-3810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○"/>
              <a:defRPr/>
            </a:lvl8pPr>
            <a:lvl9pPr indent="-3810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■"/>
              <a:defRPr/>
            </a:lvl9pPr>
          </a:lstStyle>
          <a:p/>
        </p:txBody>
      </p:sp>
      <p:sp>
        <p:nvSpPr>
          <p:cNvPr id="246" name="Google Shape;246;p38"/>
          <p:cNvSpPr txBox="1"/>
          <p:nvPr>
            <p:ph idx="2" type="body"/>
          </p:nvPr>
        </p:nvSpPr>
        <p:spPr>
          <a:xfrm>
            <a:off x="4705350" y="1791150"/>
            <a:ext cx="4019400" cy="47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 algn="l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ymbol"/>
              <a:buChar char="●"/>
              <a:defRPr/>
            </a:lvl1pPr>
            <a:lvl2pPr indent="-381000" lvl="1" marL="91440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ymbol"/>
              <a:buChar char="○"/>
              <a:defRPr/>
            </a:lvl2pPr>
            <a:lvl3pPr indent="-381000" lvl="2" marL="1371600" rtl="0" algn="l">
              <a:spcBef>
                <a:spcPts val="480"/>
              </a:spcBef>
              <a:spcAft>
                <a:spcPts val="0"/>
              </a:spcAft>
              <a:buSzPts val="2400"/>
              <a:buFont typeface="Cambria"/>
              <a:buChar char="■"/>
              <a:defRPr/>
            </a:lvl3pPr>
            <a:lvl4pPr indent="-381000" lvl="3" marL="1828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Char char="●"/>
              <a:defRPr/>
            </a:lvl4pPr>
            <a:lvl5pPr indent="-381000" lvl="4" marL="2286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Char char="○"/>
              <a:defRPr/>
            </a:lvl5pPr>
            <a:lvl6pPr indent="-3810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■"/>
              <a:defRPr/>
            </a:lvl6pPr>
            <a:lvl7pPr indent="-3810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●"/>
              <a:defRPr/>
            </a:lvl7pPr>
            <a:lvl8pPr indent="-3810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○"/>
              <a:defRPr/>
            </a:lvl8pPr>
            <a:lvl9pPr indent="-3810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■"/>
              <a:defRPr/>
            </a:lvl9pPr>
          </a:lstStyle>
          <a:p/>
        </p:txBody>
      </p:sp>
      <p:sp>
        <p:nvSpPr>
          <p:cNvPr id="247" name="Google Shape;247;p38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248" name="Google Shape;248;p38"/>
          <p:cNvSpPr txBox="1"/>
          <p:nvPr>
            <p:ph idx="3" type="subTitle"/>
          </p:nvPr>
        </p:nvSpPr>
        <p:spPr>
          <a:xfrm>
            <a:off x="24200" y="6583675"/>
            <a:ext cx="80520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56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56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56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56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56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56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56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56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兩項物件 2 1">
  <p:cSld name="TWO_OBJECTS_2_1"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Google Shape;250;p39"/>
          <p:cNvPicPr preferRelativeResize="0"/>
          <p:nvPr/>
        </p:nvPicPr>
        <p:blipFill rotWithShape="1">
          <a:blip r:embed="rId2">
            <a:alphaModFix/>
          </a:blip>
          <a:srcRect b="67177" l="0" r="0" t="6725"/>
          <a:stretch/>
        </p:blipFill>
        <p:spPr>
          <a:xfrm>
            <a:off x="0" y="0"/>
            <a:ext cx="9143999" cy="1789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39"/>
          <p:cNvPicPr preferRelativeResize="0"/>
          <p:nvPr/>
        </p:nvPicPr>
        <p:blipFill rotWithShape="1">
          <a:blip r:embed="rId2">
            <a:alphaModFix/>
          </a:blip>
          <a:srcRect b="39336" l="0" r="0" t="34566"/>
          <a:stretch/>
        </p:blipFill>
        <p:spPr>
          <a:xfrm>
            <a:off x="0" y="1710950"/>
            <a:ext cx="9143999" cy="1789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39"/>
          <p:cNvPicPr preferRelativeResize="0"/>
          <p:nvPr/>
        </p:nvPicPr>
        <p:blipFill rotWithShape="1">
          <a:blip r:embed="rId3">
            <a:alphaModFix/>
          </a:blip>
          <a:srcRect b="74117" l="0" r="0" t="6725"/>
          <a:stretch/>
        </p:blipFill>
        <p:spPr>
          <a:xfrm>
            <a:off x="0" y="1375"/>
            <a:ext cx="9143999" cy="1313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39"/>
          <p:cNvPicPr preferRelativeResize="0"/>
          <p:nvPr/>
        </p:nvPicPr>
        <p:blipFill rotWithShape="1">
          <a:blip r:embed="rId3">
            <a:alphaModFix/>
          </a:blip>
          <a:srcRect b="140" l="0" r="0" t="95152"/>
          <a:stretch/>
        </p:blipFill>
        <p:spPr>
          <a:xfrm>
            <a:off x="0" y="6534825"/>
            <a:ext cx="9143999" cy="322849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39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Char char="●"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marL="457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55" name="Google Shape;255;p39"/>
          <p:cNvSpPr txBox="1"/>
          <p:nvPr>
            <p:ph idx="1" type="body"/>
          </p:nvPr>
        </p:nvSpPr>
        <p:spPr>
          <a:xfrm>
            <a:off x="533400" y="1351238"/>
            <a:ext cx="4019400" cy="515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 algn="l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ymbol"/>
              <a:buChar char="●"/>
              <a:defRPr/>
            </a:lvl1pPr>
            <a:lvl2pPr indent="-381000" lvl="1" marL="91440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ymbol"/>
              <a:buChar char="○"/>
              <a:defRPr/>
            </a:lvl2pPr>
            <a:lvl3pPr indent="-381000" lvl="2" marL="1371600" rtl="0" algn="l">
              <a:spcBef>
                <a:spcPts val="480"/>
              </a:spcBef>
              <a:spcAft>
                <a:spcPts val="0"/>
              </a:spcAft>
              <a:buSzPts val="2400"/>
              <a:buFont typeface="Cambria"/>
              <a:buChar char="■"/>
              <a:defRPr/>
            </a:lvl3pPr>
            <a:lvl4pPr indent="-381000" lvl="3" marL="1828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Char char="●"/>
              <a:defRPr/>
            </a:lvl4pPr>
            <a:lvl5pPr indent="-381000" lvl="4" marL="2286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Char char="○"/>
              <a:defRPr/>
            </a:lvl5pPr>
            <a:lvl6pPr indent="-3810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■"/>
              <a:defRPr/>
            </a:lvl6pPr>
            <a:lvl7pPr indent="-3810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●"/>
              <a:defRPr/>
            </a:lvl7pPr>
            <a:lvl8pPr indent="-3810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○"/>
              <a:defRPr/>
            </a:lvl8pPr>
            <a:lvl9pPr indent="-3810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■"/>
              <a:defRPr/>
            </a:lvl9pPr>
          </a:lstStyle>
          <a:p/>
        </p:txBody>
      </p:sp>
      <p:sp>
        <p:nvSpPr>
          <p:cNvPr id="256" name="Google Shape;256;p39"/>
          <p:cNvSpPr txBox="1"/>
          <p:nvPr>
            <p:ph idx="2" type="body"/>
          </p:nvPr>
        </p:nvSpPr>
        <p:spPr>
          <a:xfrm>
            <a:off x="4705350" y="1351238"/>
            <a:ext cx="4019400" cy="515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 algn="l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ymbol"/>
              <a:buChar char="●"/>
              <a:defRPr/>
            </a:lvl1pPr>
            <a:lvl2pPr indent="-381000" lvl="1" marL="91440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ymbol"/>
              <a:buChar char="○"/>
              <a:defRPr/>
            </a:lvl2pPr>
            <a:lvl3pPr indent="-381000" lvl="2" marL="1371600" rtl="0" algn="l">
              <a:spcBef>
                <a:spcPts val="480"/>
              </a:spcBef>
              <a:spcAft>
                <a:spcPts val="0"/>
              </a:spcAft>
              <a:buSzPts val="2400"/>
              <a:buFont typeface="Cambria"/>
              <a:buChar char="■"/>
              <a:defRPr/>
            </a:lvl3pPr>
            <a:lvl4pPr indent="-381000" lvl="3" marL="1828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Char char="●"/>
              <a:defRPr/>
            </a:lvl4pPr>
            <a:lvl5pPr indent="-381000" lvl="4" marL="2286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Char char="○"/>
              <a:defRPr/>
            </a:lvl5pPr>
            <a:lvl6pPr indent="-3810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■"/>
              <a:defRPr/>
            </a:lvl6pPr>
            <a:lvl7pPr indent="-3810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●"/>
              <a:defRPr/>
            </a:lvl7pPr>
            <a:lvl8pPr indent="-3810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○"/>
              <a:defRPr/>
            </a:lvl8pPr>
            <a:lvl9pPr indent="-3810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■"/>
              <a:defRPr/>
            </a:lvl9pPr>
          </a:lstStyle>
          <a:p/>
        </p:txBody>
      </p:sp>
      <p:sp>
        <p:nvSpPr>
          <p:cNvPr id="257" name="Google Shape;257;p39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258" name="Google Shape;258;p39"/>
          <p:cNvSpPr txBox="1"/>
          <p:nvPr>
            <p:ph idx="3" type="subTitle"/>
          </p:nvPr>
        </p:nvSpPr>
        <p:spPr>
          <a:xfrm>
            <a:off x="24200" y="6583675"/>
            <a:ext cx="80520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56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56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56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56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56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56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56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56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兩項物件 1">
  <p:cSld name="TWO_OBJECTS_1"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40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Char char="●"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marL="457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61" name="Google Shape;261;p40"/>
          <p:cNvSpPr txBox="1"/>
          <p:nvPr>
            <p:ph idx="1" type="body"/>
          </p:nvPr>
        </p:nvSpPr>
        <p:spPr>
          <a:xfrm>
            <a:off x="533400" y="1791150"/>
            <a:ext cx="8134200" cy="229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 algn="l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ymbol"/>
              <a:buChar char="●"/>
              <a:defRPr/>
            </a:lvl1pPr>
            <a:lvl2pPr indent="-381000" lvl="1" marL="91440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ymbol"/>
              <a:buChar char="○"/>
              <a:defRPr/>
            </a:lvl2pPr>
            <a:lvl3pPr indent="-381000" lvl="2" marL="1371600" rtl="0" algn="l">
              <a:spcBef>
                <a:spcPts val="480"/>
              </a:spcBef>
              <a:spcAft>
                <a:spcPts val="0"/>
              </a:spcAft>
              <a:buSzPts val="2400"/>
              <a:buFont typeface="Cambria"/>
              <a:buChar char="■"/>
              <a:defRPr/>
            </a:lvl3pPr>
            <a:lvl4pPr indent="-381000" lvl="3" marL="1828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Char char="●"/>
              <a:defRPr/>
            </a:lvl4pPr>
            <a:lvl5pPr indent="-381000" lvl="4" marL="2286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Char char="○"/>
              <a:defRPr/>
            </a:lvl5pPr>
            <a:lvl6pPr indent="-3810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■"/>
              <a:defRPr/>
            </a:lvl6pPr>
            <a:lvl7pPr indent="-3810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●"/>
              <a:defRPr/>
            </a:lvl7pPr>
            <a:lvl8pPr indent="-3810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○"/>
              <a:defRPr/>
            </a:lvl8pPr>
            <a:lvl9pPr indent="-3810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■"/>
              <a:defRPr/>
            </a:lvl9pPr>
          </a:lstStyle>
          <a:p/>
        </p:txBody>
      </p:sp>
      <p:sp>
        <p:nvSpPr>
          <p:cNvPr id="262" name="Google Shape;262;p40"/>
          <p:cNvSpPr txBox="1"/>
          <p:nvPr>
            <p:ph idx="2" type="body"/>
          </p:nvPr>
        </p:nvSpPr>
        <p:spPr>
          <a:xfrm>
            <a:off x="476250" y="4211550"/>
            <a:ext cx="8248500" cy="229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 algn="l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ymbol"/>
              <a:buChar char="●"/>
              <a:defRPr/>
            </a:lvl1pPr>
            <a:lvl2pPr indent="-381000" lvl="1" marL="91440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ymbol"/>
              <a:buChar char="○"/>
              <a:defRPr/>
            </a:lvl2pPr>
            <a:lvl3pPr indent="-381000" lvl="2" marL="1371600" rtl="0" algn="l">
              <a:spcBef>
                <a:spcPts val="480"/>
              </a:spcBef>
              <a:spcAft>
                <a:spcPts val="0"/>
              </a:spcAft>
              <a:buSzPts val="2400"/>
              <a:buFont typeface="Cambria"/>
              <a:buChar char="■"/>
              <a:defRPr/>
            </a:lvl3pPr>
            <a:lvl4pPr indent="-381000" lvl="3" marL="1828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Char char="●"/>
              <a:defRPr/>
            </a:lvl4pPr>
            <a:lvl5pPr indent="-381000" lvl="4" marL="2286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Char char="○"/>
              <a:defRPr/>
            </a:lvl5pPr>
            <a:lvl6pPr indent="-3810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■"/>
              <a:defRPr/>
            </a:lvl6pPr>
            <a:lvl7pPr indent="-3810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●"/>
              <a:defRPr/>
            </a:lvl7pPr>
            <a:lvl8pPr indent="-3810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○"/>
              <a:defRPr/>
            </a:lvl8pPr>
            <a:lvl9pPr indent="-3810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■"/>
              <a:defRPr/>
            </a:lvl9pPr>
          </a:lstStyle>
          <a:p/>
        </p:txBody>
      </p:sp>
      <p:sp>
        <p:nvSpPr>
          <p:cNvPr id="263" name="Google Shape;263;p40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264" name="Google Shape;264;p40"/>
          <p:cNvSpPr txBox="1"/>
          <p:nvPr>
            <p:ph idx="3" type="subTitle"/>
          </p:nvPr>
        </p:nvSpPr>
        <p:spPr>
          <a:xfrm>
            <a:off x="24200" y="6583675"/>
            <a:ext cx="80520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56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56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56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56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56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56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56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章節標題 2 1">
  <p:cSld name="1_章節標題_2_1">
    <p:bg>
      <p:bgPr>
        <a:solidFill>
          <a:srgbClr val="FFFFFF"/>
        </a:solidFill>
      </p:bgPr>
    </p:bg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" name="Google Shape;266;p41"/>
          <p:cNvGrpSpPr/>
          <p:nvPr/>
        </p:nvGrpSpPr>
        <p:grpSpPr>
          <a:xfrm>
            <a:off x="0" y="0"/>
            <a:ext cx="5252826" cy="6857999"/>
            <a:chOff x="2426150" y="0"/>
            <a:chExt cx="5252826" cy="6857999"/>
          </a:xfrm>
        </p:grpSpPr>
        <p:pic>
          <p:nvPicPr>
            <p:cNvPr id="267" name="Google Shape;267;p41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flipH="1">
              <a:off x="2907873" y="0"/>
              <a:ext cx="4771103" cy="68579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8" name="Google Shape;268;p41"/>
            <p:cNvPicPr preferRelativeResize="0"/>
            <p:nvPr/>
          </p:nvPicPr>
          <p:blipFill rotWithShape="1">
            <a:blip r:embed="rId2">
              <a:alphaModFix/>
            </a:blip>
            <a:srcRect b="0" l="89903" r="0" t="0"/>
            <a:stretch/>
          </p:blipFill>
          <p:spPr>
            <a:xfrm>
              <a:off x="2426150" y="0"/>
              <a:ext cx="613100" cy="685799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69" name="Google Shape;269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4425199" y="2130450"/>
            <a:ext cx="302350" cy="9152751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41"/>
          <p:cNvSpPr txBox="1"/>
          <p:nvPr>
            <p:ph type="title"/>
          </p:nvPr>
        </p:nvSpPr>
        <p:spPr>
          <a:xfrm>
            <a:off x="3258150" y="169425"/>
            <a:ext cx="5409600" cy="1243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Char char="●"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marL="457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71" name="Google Shape;271;p41"/>
          <p:cNvSpPr txBox="1"/>
          <p:nvPr>
            <p:ph idx="1" type="body"/>
          </p:nvPr>
        </p:nvSpPr>
        <p:spPr>
          <a:xfrm>
            <a:off x="3258200" y="1783075"/>
            <a:ext cx="5409600" cy="47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 algn="l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ymbol"/>
              <a:buChar char="●"/>
              <a:defRPr/>
            </a:lvl1pPr>
            <a:lvl2pPr indent="-381000" lvl="1" marL="91440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ymbol"/>
              <a:buChar char="○"/>
              <a:defRPr/>
            </a:lvl2pPr>
            <a:lvl3pPr indent="-381000" lvl="2" marL="1371600" rtl="0" algn="l">
              <a:spcBef>
                <a:spcPts val="480"/>
              </a:spcBef>
              <a:spcAft>
                <a:spcPts val="0"/>
              </a:spcAft>
              <a:buSzPts val="2400"/>
              <a:buFont typeface="Cambria"/>
              <a:buChar char="■"/>
              <a:defRPr/>
            </a:lvl3pPr>
            <a:lvl4pPr indent="-381000" lvl="3" marL="1828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Char char="●"/>
              <a:defRPr/>
            </a:lvl4pPr>
            <a:lvl5pPr indent="-381000" lvl="4" marL="2286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Char char="○"/>
              <a:defRPr/>
            </a:lvl5pPr>
            <a:lvl6pPr indent="-3810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■"/>
              <a:defRPr/>
            </a:lvl6pPr>
            <a:lvl7pPr indent="-3810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●"/>
              <a:defRPr/>
            </a:lvl7pPr>
            <a:lvl8pPr indent="-3810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○"/>
              <a:defRPr/>
            </a:lvl8pPr>
            <a:lvl9pPr indent="-3810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■"/>
              <a:defRPr/>
            </a:lvl9pPr>
          </a:lstStyle>
          <a:p/>
        </p:txBody>
      </p:sp>
      <p:sp>
        <p:nvSpPr>
          <p:cNvPr id="272" name="Google Shape;272;p41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descr="[Slide] 實作 Practice slide" id="273" name="Google Shape;273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211" y="3313551"/>
            <a:ext cx="3094027" cy="2939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章節標題 - 大章節">
  <p:cSld name="SECTION_HEADER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34" name="Google Shape;34;p5"/>
          <p:cNvSpPr txBox="1"/>
          <p:nvPr>
            <p:ph type="title"/>
          </p:nvPr>
        </p:nvSpPr>
        <p:spPr>
          <a:xfrm>
            <a:off x="1186025" y="4227750"/>
            <a:ext cx="7481700" cy="223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4000"/>
              <a:buChar char="●"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marL="457200" rtl="0" algn="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marL="914400" rtl="0" algn="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marL="1371600" rtl="0" algn="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marL="1828800" rtl="0" algn="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" type="subTitle"/>
          </p:nvPr>
        </p:nvSpPr>
        <p:spPr>
          <a:xfrm>
            <a:off x="1186025" y="3348150"/>
            <a:ext cx="5050800" cy="87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56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10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56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56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56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56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56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56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56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章節標題 2 1 1">
  <p:cSld name="1_章節標題_2_1_1">
    <p:bg>
      <p:bgPr>
        <a:solidFill>
          <a:srgbClr val="FFFFFF"/>
        </a:solidFill>
      </p:bgPr>
    </p:bg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5" name="Google Shape;275;p42"/>
          <p:cNvGrpSpPr/>
          <p:nvPr/>
        </p:nvGrpSpPr>
        <p:grpSpPr>
          <a:xfrm>
            <a:off x="0" y="0"/>
            <a:ext cx="5252826" cy="6857999"/>
            <a:chOff x="2426150" y="0"/>
            <a:chExt cx="5252826" cy="6857999"/>
          </a:xfrm>
        </p:grpSpPr>
        <p:pic>
          <p:nvPicPr>
            <p:cNvPr id="276" name="Google Shape;276;p42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flipH="1">
              <a:off x="2907873" y="0"/>
              <a:ext cx="4771103" cy="68579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7" name="Google Shape;277;p42"/>
            <p:cNvPicPr preferRelativeResize="0"/>
            <p:nvPr/>
          </p:nvPicPr>
          <p:blipFill rotWithShape="1">
            <a:blip r:embed="rId2">
              <a:alphaModFix/>
            </a:blip>
            <a:srcRect b="0" l="89903" r="0" t="0"/>
            <a:stretch/>
          </p:blipFill>
          <p:spPr>
            <a:xfrm>
              <a:off x="2426150" y="0"/>
              <a:ext cx="613100" cy="685799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78" name="Google Shape;278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4425199" y="2130450"/>
            <a:ext cx="302350" cy="9152751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42"/>
          <p:cNvSpPr txBox="1"/>
          <p:nvPr>
            <p:ph type="title"/>
          </p:nvPr>
        </p:nvSpPr>
        <p:spPr>
          <a:xfrm>
            <a:off x="3258150" y="169425"/>
            <a:ext cx="5409600" cy="1243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Char char="●"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marL="457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80" name="Google Shape;280;p42"/>
          <p:cNvSpPr txBox="1"/>
          <p:nvPr>
            <p:ph idx="1" type="body"/>
          </p:nvPr>
        </p:nvSpPr>
        <p:spPr>
          <a:xfrm>
            <a:off x="3258200" y="1783075"/>
            <a:ext cx="5409600" cy="47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 algn="l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ymbol"/>
              <a:buChar char="●"/>
              <a:defRPr/>
            </a:lvl1pPr>
            <a:lvl2pPr indent="-381000" lvl="1" marL="91440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ymbol"/>
              <a:buChar char="○"/>
              <a:defRPr/>
            </a:lvl2pPr>
            <a:lvl3pPr indent="-381000" lvl="2" marL="1371600" rtl="0" algn="l">
              <a:spcBef>
                <a:spcPts val="480"/>
              </a:spcBef>
              <a:spcAft>
                <a:spcPts val="0"/>
              </a:spcAft>
              <a:buSzPts val="2400"/>
              <a:buFont typeface="Cambria"/>
              <a:buChar char="■"/>
              <a:defRPr/>
            </a:lvl3pPr>
            <a:lvl4pPr indent="-381000" lvl="3" marL="1828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Char char="●"/>
              <a:defRPr/>
            </a:lvl4pPr>
            <a:lvl5pPr indent="-381000" lvl="4" marL="2286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Char char="○"/>
              <a:defRPr/>
            </a:lvl5pPr>
            <a:lvl6pPr indent="-3810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■"/>
              <a:defRPr/>
            </a:lvl6pPr>
            <a:lvl7pPr indent="-3810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●"/>
              <a:defRPr/>
            </a:lvl7pPr>
            <a:lvl8pPr indent="-3810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○"/>
              <a:defRPr/>
            </a:lvl8pPr>
            <a:lvl9pPr indent="-3810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■"/>
              <a:defRPr/>
            </a:lvl9pPr>
          </a:lstStyle>
          <a:p/>
        </p:txBody>
      </p:sp>
      <p:sp>
        <p:nvSpPr>
          <p:cNvPr id="281" name="Google Shape;281;p42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282" name="Google Shape;282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2202" y="2435825"/>
            <a:ext cx="2815954" cy="3713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章節標題 2">
  <p:cSld name="1_章節標題_2">
    <p:bg>
      <p:bgPr>
        <a:solidFill>
          <a:srgbClr val="FFFFFF"/>
        </a:solidFill>
      </p:bgPr>
    </p:bg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4" name="Google Shape;284;p43"/>
          <p:cNvGrpSpPr/>
          <p:nvPr/>
        </p:nvGrpSpPr>
        <p:grpSpPr>
          <a:xfrm>
            <a:off x="0" y="0"/>
            <a:ext cx="5252826" cy="6857999"/>
            <a:chOff x="2426150" y="0"/>
            <a:chExt cx="5252826" cy="6857999"/>
          </a:xfrm>
        </p:grpSpPr>
        <p:pic>
          <p:nvPicPr>
            <p:cNvPr id="285" name="Google Shape;285;p43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flipH="1">
              <a:off x="2907873" y="0"/>
              <a:ext cx="4771103" cy="68579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6" name="Google Shape;286;p43"/>
            <p:cNvPicPr preferRelativeResize="0"/>
            <p:nvPr/>
          </p:nvPicPr>
          <p:blipFill rotWithShape="1">
            <a:blip r:embed="rId2">
              <a:alphaModFix/>
            </a:blip>
            <a:srcRect b="0" l="89903" r="0" t="0"/>
            <a:stretch/>
          </p:blipFill>
          <p:spPr>
            <a:xfrm>
              <a:off x="2426150" y="0"/>
              <a:ext cx="613100" cy="685799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87" name="Google Shape;287;p43"/>
          <p:cNvSpPr/>
          <p:nvPr/>
        </p:nvSpPr>
        <p:spPr>
          <a:xfrm>
            <a:off x="560550" y="2128350"/>
            <a:ext cx="1786800" cy="821100"/>
          </a:xfrm>
          <a:prstGeom prst="wedgeRoundRectCallout">
            <a:avLst>
              <a:gd fmla="val -8849" name="adj1"/>
              <a:gd fmla="val 74442" name="adj2"/>
              <a:gd fmla="val 0" name="adj3"/>
            </a:avLst>
          </a:prstGeom>
          <a:noFill/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88" name="Google Shape;288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4425199" y="2130450"/>
            <a:ext cx="302350" cy="91527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lide programming coding code type" id="289" name="Google Shape;289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800014">
            <a:off x="-163091" y="3580716"/>
            <a:ext cx="2854559" cy="3191338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p43"/>
          <p:cNvSpPr txBox="1"/>
          <p:nvPr>
            <p:ph type="title"/>
          </p:nvPr>
        </p:nvSpPr>
        <p:spPr>
          <a:xfrm>
            <a:off x="3258150" y="169425"/>
            <a:ext cx="5409600" cy="1243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Char char="●"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marL="457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91" name="Google Shape;291;p43"/>
          <p:cNvSpPr txBox="1"/>
          <p:nvPr>
            <p:ph idx="1" type="body"/>
          </p:nvPr>
        </p:nvSpPr>
        <p:spPr>
          <a:xfrm>
            <a:off x="3258200" y="1783075"/>
            <a:ext cx="5409600" cy="47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 algn="l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ymbol"/>
              <a:buChar char="●"/>
              <a:defRPr/>
            </a:lvl1pPr>
            <a:lvl2pPr indent="-381000" lvl="1" marL="91440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ymbol"/>
              <a:buChar char="○"/>
              <a:defRPr/>
            </a:lvl2pPr>
            <a:lvl3pPr indent="-381000" lvl="2" marL="1371600" rtl="0" algn="l">
              <a:spcBef>
                <a:spcPts val="480"/>
              </a:spcBef>
              <a:spcAft>
                <a:spcPts val="0"/>
              </a:spcAft>
              <a:buSzPts val="2400"/>
              <a:buFont typeface="Cambria"/>
              <a:buChar char="■"/>
              <a:defRPr/>
            </a:lvl3pPr>
            <a:lvl4pPr indent="-381000" lvl="3" marL="1828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Char char="●"/>
              <a:defRPr/>
            </a:lvl4pPr>
            <a:lvl5pPr indent="-381000" lvl="4" marL="2286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Char char="○"/>
              <a:defRPr/>
            </a:lvl5pPr>
            <a:lvl6pPr indent="-3810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■"/>
              <a:defRPr/>
            </a:lvl6pPr>
            <a:lvl7pPr indent="-3810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●"/>
              <a:defRPr/>
            </a:lvl7pPr>
            <a:lvl8pPr indent="-3810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○"/>
              <a:defRPr/>
            </a:lvl8pPr>
            <a:lvl9pPr indent="-3810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■"/>
              <a:defRPr/>
            </a:lvl9pPr>
          </a:lstStyle>
          <a:p/>
        </p:txBody>
      </p:sp>
      <p:sp>
        <p:nvSpPr>
          <p:cNvPr id="292" name="Google Shape;292;p43"/>
          <p:cNvSpPr txBox="1"/>
          <p:nvPr>
            <p:ph idx="2" type="title"/>
          </p:nvPr>
        </p:nvSpPr>
        <p:spPr>
          <a:xfrm>
            <a:off x="595650" y="2210400"/>
            <a:ext cx="1716600" cy="6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293" name="Google Shape;293;p43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章節標題 2 2">
  <p:cSld name="1_章節標題_2_2">
    <p:bg>
      <p:bgPr>
        <a:solidFill>
          <a:srgbClr val="FFFFFF"/>
        </a:solidFill>
      </p:bgPr>
    </p:bg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5" name="Google Shape;295;p44"/>
          <p:cNvGrpSpPr/>
          <p:nvPr/>
        </p:nvGrpSpPr>
        <p:grpSpPr>
          <a:xfrm>
            <a:off x="0" y="0"/>
            <a:ext cx="5252826" cy="6857999"/>
            <a:chOff x="2426150" y="0"/>
            <a:chExt cx="5252826" cy="6857999"/>
          </a:xfrm>
        </p:grpSpPr>
        <p:pic>
          <p:nvPicPr>
            <p:cNvPr id="296" name="Google Shape;296;p4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flipH="1">
              <a:off x="2907873" y="0"/>
              <a:ext cx="4771103" cy="68579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7" name="Google Shape;297;p44"/>
            <p:cNvPicPr preferRelativeResize="0"/>
            <p:nvPr/>
          </p:nvPicPr>
          <p:blipFill rotWithShape="1">
            <a:blip r:embed="rId2">
              <a:alphaModFix/>
            </a:blip>
            <a:srcRect b="0" l="89903" r="0" t="0"/>
            <a:stretch/>
          </p:blipFill>
          <p:spPr>
            <a:xfrm>
              <a:off x="2426150" y="0"/>
              <a:ext cx="613100" cy="685799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98" name="Google Shape;298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4425199" y="2130450"/>
            <a:ext cx="302350" cy="9152751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44"/>
          <p:cNvSpPr txBox="1"/>
          <p:nvPr>
            <p:ph type="title"/>
          </p:nvPr>
        </p:nvSpPr>
        <p:spPr>
          <a:xfrm>
            <a:off x="3258150" y="169425"/>
            <a:ext cx="5409600" cy="1243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Char char="●"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marL="457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00" name="Google Shape;300;p44"/>
          <p:cNvSpPr txBox="1"/>
          <p:nvPr>
            <p:ph idx="1" type="body"/>
          </p:nvPr>
        </p:nvSpPr>
        <p:spPr>
          <a:xfrm>
            <a:off x="3258200" y="1783075"/>
            <a:ext cx="5409600" cy="47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 algn="l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ymbol"/>
              <a:buChar char="●"/>
              <a:defRPr/>
            </a:lvl1pPr>
            <a:lvl2pPr indent="-381000" lvl="1" marL="91440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ymbol"/>
              <a:buChar char="○"/>
              <a:defRPr/>
            </a:lvl2pPr>
            <a:lvl3pPr indent="-381000" lvl="2" marL="1371600" rtl="0" algn="l">
              <a:spcBef>
                <a:spcPts val="480"/>
              </a:spcBef>
              <a:spcAft>
                <a:spcPts val="0"/>
              </a:spcAft>
              <a:buSzPts val="2400"/>
              <a:buFont typeface="Cambria"/>
              <a:buChar char="■"/>
              <a:defRPr/>
            </a:lvl3pPr>
            <a:lvl4pPr indent="-381000" lvl="3" marL="1828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Char char="●"/>
              <a:defRPr/>
            </a:lvl4pPr>
            <a:lvl5pPr indent="-381000" lvl="4" marL="2286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Char char="○"/>
              <a:defRPr/>
            </a:lvl5pPr>
            <a:lvl6pPr indent="-3810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■"/>
              <a:defRPr/>
            </a:lvl6pPr>
            <a:lvl7pPr indent="-3810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●"/>
              <a:defRPr/>
            </a:lvl7pPr>
            <a:lvl8pPr indent="-3810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○"/>
              <a:defRPr/>
            </a:lvl8pPr>
            <a:lvl9pPr indent="-3810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■"/>
              <a:defRPr/>
            </a:lvl9pPr>
          </a:lstStyle>
          <a:p/>
        </p:txBody>
      </p:sp>
      <p:sp>
        <p:nvSpPr>
          <p:cNvPr id="301" name="Google Shape;301;p44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302" name="Google Shape;302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2" y="1319163"/>
            <a:ext cx="4124325" cy="5495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章節標題">
  <p:cSld name="1_章節標題">
    <p:bg>
      <p:bgPr>
        <a:solidFill>
          <a:srgbClr val="FFFFFF"/>
        </a:solidFill>
      </p:bgPr>
    </p:bg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" name="Google Shape;304;p4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-2" y="0"/>
            <a:ext cx="4771103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p45"/>
          <p:cNvPicPr preferRelativeResize="0"/>
          <p:nvPr/>
        </p:nvPicPr>
        <p:blipFill rotWithShape="1">
          <a:blip r:embed="rId3">
            <a:alphaModFix/>
          </a:blip>
          <a:srcRect b="10233" l="0" r="5240" t="0"/>
          <a:stretch/>
        </p:blipFill>
        <p:spPr>
          <a:xfrm>
            <a:off x="5796136" y="4293096"/>
            <a:ext cx="3348000" cy="2558400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Google Shape;306;p45"/>
          <p:cNvSpPr txBox="1"/>
          <p:nvPr>
            <p:ph type="title"/>
          </p:nvPr>
        </p:nvSpPr>
        <p:spPr>
          <a:xfrm>
            <a:off x="3379396" y="1709750"/>
            <a:ext cx="5131200" cy="148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40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pic>
        <p:nvPicPr>
          <p:cNvPr id="307" name="Google Shape;307;p45"/>
          <p:cNvPicPr preferRelativeResize="0"/>
          <p:nvPr/>
        </p:nvPicPr>
        <p:blipFill rotWithShape="1">
          <a:blip r:embed="rId4">
            <a:alphaModFix/>
          </a:blip>
          <a:srcRect b="0" l="0" r="0" t="59028"/>
          <a:stretch/>
        </p:blipFill>
        <p:spPr>
          <a:xfrm>
            <a:off x="1237539" y="4680205"/>
            <a:ext cx="5131200" cy="76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p45"/>
          <p:cNvPicPr preferRelativeResize="0"/>
          <p:nvPr/>
        </p:nvPicPr>
        <p:blipFill rotWithShape="1">
          <a:blip r:embed="rId4">
            <a:alphaModFix/>
          </a:blip>
          <a:srcRect b="53229" l="0" r="0" t="0"/>
          <a:stretch/>
        </p:blipFill>
        <p:spPr>
          <a:xfrm>
            <a:off x="2843281" y="4004555"/>
            <a:ext cx="5131200" cy="8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4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841654" y="0"/>
            <a:ext cx="302342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章節標題 3">
  <p:cSld name="1_章節標題_3">
    <p:bg>
      <p:bgPr>
        <a:solidFill>
          <a:srgbClr val="FFFFFF"/>
        </a:solidFill>
      </p:bgPr>
    </p:bg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" name="Google Shape;311;p4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-2" y="0"/>
            <a:ext cx="4771103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312;p46"/>
          <p:cNvSpPr txBox="1"/>
          <p:nvPr>
            <p:ph type="title"/>
          </p:nvPr>
        </p:nvSpPr>
        <p:spPr>
          <a:xfrm>
            <a:off x="3379396" y="1709750"/>
            <a:ext cx="5131200" cy="14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40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pic>
        <p:nvPicPr>
          <p:cNvPr id="313" name="Google Shape;313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41654" y="0"/>
            <a:ext cx="302342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51525" y="2733663"/>
            <a:ext cx="4038600" cy="4124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章節標題 1">
  <p:cSld name="1_章節標題_1">
    <p:bg>
      <p:bgPr>
        <a:solidFill>
          <a:srgbClr val="FFFFFF"/>
        </a:solidFill>
      </p:bgPr>
    </p:bg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6" name="Google Shape;316;p4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-2" y="0"/>
            <a:ext cx="4771103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47"/>
          <p:cNvPicPr preferRelativeResize="0"/>
          <p:nvPr/>
        </p:nvPicPr>
        <p:blipFill rotWithShape="1">
          <a:blip r:embed="rId3">
            <a:alphaModFix/>
          </a:blip>
          <a:srcRect b="10233" l="0" r="5240" t="0"/>
          <a:stretch/>
        </p:blipFill>
        <p:spPr>
          <a:xfrm>
            <a:off x="5796136" y="4293096"/>
            <a:ext cx="3348000" cy="2558400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Google Shape;318;p47"/>
          <p:cNvSpPr txBox="1"/>
          <p:nvPr>
            <p:ph type="title"/>
          </p:nvPr>
        </p:nvSpPr>
        <p:spPr>
          <a:xfrm>
            <a:off x="3379400" y="2492750"/>
            <a:ext cx="51312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40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pic>
        <p:nvPicPr>
          <p:cNvPr id="319" name="Google Shape;319;p47"/>
          <p:cNvPicPr preferRelativeResize="0"/>
          <p:nvPr/>
        </p:nvPicPr>
        <p:blipFill rotWithShape="1">
          <a:blip r:embed="rId4">
            <a:alphaModFix/>
          </a:blip>
          <a:srcRect b="0" l="0" r="0" t="59028"/>
          <a:stretch/>
        </p:blipFill>
        <p:spPr>
          <a:xfrm>
            <a:off x="1237539" y="4680205"/>
            <a:ext cx="5131200" cy="76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p47"/>
          <p:cNvPicPr preferRelativeResize="0"/>
          <p:nvPr/>
        </p:nvPicPr>
        <p:blipFill rotWithShape="1">
          <a:blip r:embed="rId4">
            <a:alphaModFix/>
          </a:blip>
          <a:srcRect b="53229" l="0" r="0" t="0"/>
          <a:stretch/>
        </p:blipFill>
        <p:spPr>
          <a:xfrm>
            <a:off x="2843281" y="4004555"/>
            <a:ext cx="5131200" cy="8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p4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841654" y="0"/>
            <a:ext cx="302342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Google Shape;322;p47"/>
          <p:cNvSpPr txBox="1"/>
          <p:nvPr/>
        </p:nvSpPr>
        <p:spPr>
          <a:xfrm>
            <a:off x="2391100" y="1625600"/>
            <a:ext cx="5071200" cy="76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BLOG: 布丁布丁吃什麼？</a:t>
            </a:r>
            <a:br>
              <a:rPr lang="zh-TW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zh-TW" sz="32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http://blog.pulipuli.info/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3" name="Google Shape;323;p4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462312" y="1522841"/>
            <a:ext cx="969900" cy="969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空白" type="blank">
  <p:cSld name="BLANK"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48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326" name="Google Shape;326;p48"/>
          <p:cNvPicPr preferRelativeResize="0"/>
          <p:nvPr/>
        </p:nvPicPr>
        <p:blipFill rotWithShape="1">
          <a:blip r:embed="rId2">
            <a:alphaModFix/>
          </a:blip>
          <a:srcRect b="15205" l="0" r="0" t="25970"/>
          <a:stretch/>
        </p:blipFill>
        <p:spPr>
          <a:xfrm>
            <a:off x="0" y="0"/>
            <a:ext cx="9143999" cy="4034126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Google Shape;327;p48"/>
          <p:cNvSpPr txBox="1"/>
          <p:nvPr>
            <p:ph idx="1" type="subTitle"/>
          </p:nvPr>
        </p:nvSpPr>
        <p:spPr>
          <a:xfrm>
            <a:off x="24200" y="6583675"/>
            <a:ext cx="82701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56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56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56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56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56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56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56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28" name="Google Shape;328;p48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Char char="●"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marL="457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空白 3">
  <p:cSld name="BLANK_3"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49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331" name="Google Shape;331;p49"/>
          <p:cNvPicPr preferRelativeResize="0"/>
          <p:nvPr/>
        </p:nvPicPr>
        <p:blipFill rotWithShape="1">
          <a:blip r:embed="rId2">
            <a:alphaModFix/>
          </a:blip>
          <a:srcRect b="15205" l="0" r="0" t="25970"/>
          <a:stretch/>
        </p:blipFill>
        <p:spPr>
          <a:xfrm>
            <a:off x="0" y="0"/>
            <a:ext cx="9143999" cy="4034126"/>
          </a:xfrm>
          <a:prstGeom prst="rect">
            <a:avLst/>
          </a:prstGeom>
          <a:noFill/>
          <a:ln>
            <a:noFill/>
          </a:ln>
        </p:spPr>
      </p:pic>
      <p:sp>
        <p:nvSpPr>
          <p:cNvPr id="332" name="Google Shape;332;p49"/>
          <p:cNvSpPr txBox="1"/>
          <p:nvPr>
            <p:ph idx="1" type="subTitle"/>
          </p:nvPr>
        </p:nvSpPr>
        <p:spPr>
          <a:xfrm>
            <a:off x="24200" y="6583675"/>
            <a:ext cx="82701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56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56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56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56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56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56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56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33" name="Google Shape;333;p49"/>
          <p:cNvSpPr txBox="1"/>
          <p:nvPr>
            <p:ph type="title"/>
          </p:nvPr>
        </p:nvSpPr>
        <p:spPr>
          <a:xfrm>
            <a:off x="476250" y="5220150"/>
            <a:ext cx="8191500" cy="12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Char char="●"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marL="457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空白 2">
  <p:cSld name="BLANK_2"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50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336" name="Google Shape;336;p50"/>
          <p:cNvPicPr preferRelativeResize="0"/>
          <p:nvPr/>
        </p:nvPicPr>
        <p:blipFill rotWithShape="1">
          <a:blip r:embed="rId2">
            <a:alphaModFix/>
          </a:blip>
          <a:srcRect b="15205" l="0" r="0" t="25970"/>
          <a:stretch/>
        </p:blipFill>
        <p:spPr>
          <a:xfrm>
            <a:off x="0" y="0"/>
            <a:ext cx="9143999" cy="4034126"/>
          </a:xfrm>
          <a:prstGeom prst="rect">
            <a:avLst/>
          </a:prstGeom>
          <a:noFill/>
          <a:ln>
            <a:noFill/>
          </a:ln>
        </p:spPr>
      </p:pic>
      <p:sp>
        <p:nvSpPr>
          <p:cNvPr id="337" name="Google Shape;337;p50"/>
          <p:cNvSpPr/>
          <p:nvPr/>
        </p:nvSpPr>
        <p:spPr>
          <a:xfrm>
            <a:off x="0" y="0"/>
            <a:ext cx="9173700" cy="6553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8" name="Google Shape;338;p50"/>
          <p:cNvSpPr txBox="1"/>
          <p:nvPr>
            <p:ph idx="1" type="subTitle"/>
          </p:nvPr>
        </p:nvSpPr>
        <p:spPr>
          <a:xfrm>
            <a:off x="24200" y="6583675"/>
            <a:ext cx="82860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56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56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56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56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56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56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56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39" name="Google Shape;339;p50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Char char="●"/>
              <a:defRPr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5pPr>
            <a:lvl6pPr lvl="5" marL="4572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6pPr>
            <a:lvl7pPr lvl="6" marL="9144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7pPr>
            <a:lvl8pPr lvl="7" marL="13716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8pPr>
            <a:lvl9pPr lvl="8" marL="18288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空白 2 2">
  <p:cSld name="BLANK_2_2"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51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342" name="Google Shape;342;p51"/>
          <p:cNvPicPr preferRelativeResize="0"/>
          <p:nvPr/>
        </p:nvPicPr>
        <p:blipFill rotWithShape="1">
          <a:blip r:embed="rId2">
            <a:alphaModFix/>
          </a:blip>
          <a:srcRect b="15205" l="0" r="0" t="25970"/>
          <a:stretch/>
        </p:blipFill>
        <p:spPr>
          <a:xfrm>
            <a:off x="0" y="0"/>
            <a:ext cx="9143999" cy="4034126"/>
          </a:xfrm>
          <a:prstGeom prst="rect">
            <a:avLst/>
          </a:prstGeom>
          <a:noFill/>
          <a:ln>
            <a:noFill/>
          </a:ln>
        </p:spPr>
      </p:pic>
      <p:sp>
        <p:nvSpPr>
          <p:cNvPr id="343" name="Google Shape;343;p51"/>
          <p:cNvSpPr/>
          <p:nvPr/>
        </p:nvSpPr>
        <p:spPr>
          <a:xfrm>
            <a:off x="0" y="0"/>
            <a:ext cx="9173700" cy="6553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4" name="Google Shape;344;p51"/>
          <p:cNvSpPr txBox="1"/>
          <p:nvPr>
            <p:ph idx="1" type="subTitle"/>
          </p:nvPr>
        </p:nvSpPr>
        <p:spPr>
          <a:xfrm>
            <a:off x="24200" y="6583675"/>
            <a:ext cx="82860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56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56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56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56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56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56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56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45" name="Google Shape;345;p51"/>
          <p:cNvSpPr txBox="1"/>
          <p:nvPr>
            <p:ph type="title"/>
          </p:nvPr>
        </p:nvSpPr>
        <p:spPr>
          <a:xfrm>
            <a:off x="4477875" y="1037725"/>
            <a:ext cx="4189800" cy="1243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Char char="●"/>
              <a:defRPr>
                <a:solidFill>
                  <a:srgbClr val="FFFFFF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2pPr>
            <a:lvl3pPr lvl="2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3pPr>
            <a:lvl4pPr lvl="3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4pPr>
            <a:lvl5pPr lvl="4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5pPr>
            <a:lvl6pPr lvl="5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6pPr>
            <a:lvl7pPr lvl="6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7pPr>
            <a:lvl8pPr lvl="7" marL="13716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8pPr>
            <a:lvl9pPr lvl="8" marL="18288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346" name="Google Shape;346;p51"/>
          <p:cNvSpPr txBox="1"/>
          <p:nvPr>
            <p:ph idx="2" type="body"/>
          </p:nvPr>
        </p:nvSpPr>
        <p:spPr>
          <a:xfrm>
            <a:off x="4477875" y="2281525"/>
            <a:ext cx="4058100" cy="389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>
              <a:spcBef>
                <a:spcPts val="56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  <a:defRPr>
                <a:solidFill>
                  <a:srgbClr val="FFFFFF"/>
                </a:solidFill>
              </a:defRPr>
            </a:lvl1pPr>
            <a:lvl2pPr indent="-381000" lvl="1" marL="914400" rtl="0">
              <a:spcBef>
                <a:spcPts val="52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 rtl="0">
              <a:spcBef>
                <a:spcPts val="480"/>
              </a:spcBef>
              <a:spcAft>
                <a:spcPts val="0"/>
              </a:spcAft>
              <a:buSzPts val="2400"/>
              <a:buChar char="■"/>
              <a:defRPr/>
            </a:lvl3pPr>
            <a:lvl4pPr indent="-381000" lvl="3" marL="1828800" rtl="0">
              <a:spcBef>
                <a:spcPts val="40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 rtl="0">
              <a:spcBef>
                <a:spcPts val="40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 rtl="0">
              <a:spcBef>
                <a:spcPts val="50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rtl="0">
              <a:spcBef>
                <a:spcPts val="50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rtl="0">
              <a:spcBef>
                <a:spcPts val="50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rtl="0">
              <a:spcBef>
                <a:spcPts val="50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及物件" type="obj">
  <p:cSld name="OBJEC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idx="1" type="body"/>
          </p:nvPr>
        </p:nvSpPr>
        <p:spPr>
          <a:xfrm>
            <a:off x="476250" y="1783075"/>
            <a:ext cx="8191500" cy="47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 algn="l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ymbol"/>
              <a:buChar char="●"/>
              <a:defRPr/>
            </a:lvl1pPr>
            <a:lvl2pPr indent="-381000" lvl="1" marL="91440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ymbol"/>
              <a:buChar char="○"/>
              <a:defRPr/>
            </a:lvl2pPr>
            <a:lvl3pPr indent="-381000" lvl="2" marL="1371600" rtl="0" algn="l">
              <a:spcBef>
                <a:spcPts val="480"/>
              </a:spcBef>
              <a:spcAft>
                <a:spcPts val="0"/>
              </a:spcAft>
              <a:buSzPts val="2400"/>
              <a:buFont typeface="Cambria"/>
              <a:buChar char="■"/>
              <a:defRPr/>
            </a:lvl3pPr>
            <a:lvl4pPr indent="-381000" lvl="3" marL="1828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Char char="●"/>
              <a:defRPr/>
            </a:lvl4pPr>
            <a:lvl5pPr indent="-381000" lvl="4" marL="2286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Char char="○"/>
              <a:defRPr/>
            </a:lvl5pPr>
            <a:lvl6pPr indent="-3810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■"/>
              <a:defRPr/>
            </a:lvl6pPr>
            <a:lvl7pPr indent="-3810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●"/>
              <a:defRPr/>
            </a:lvl7pPr>
            <a:lvl8pPr indent="-3810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○"/>
              <a:defRPr/>
            </a:lvl8pPr>
            <a:lvl9pPr indent="-3810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■"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39" name="Google Shape;39;p6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54000" lvl="0" marL="0" marR="0" rtl="0" algn="ctr">
              <a:spcBef>
                <a:spcPts val="0"/>
              </a:spcBef>
              <a:spcAft>
                <a:spcPts val="0"/>
              </a:spcAft>
              <a:buSzPts val="4000"/>
              <a:buFont typeface="Microsoft JhengHei"/>
              <a:buChar char="●"/>
              <a:defRPr b="1" sz="4000"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-88900" lvl="1" marL="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○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2pPr>
            <a:lvl3pPr indent="-88900" lvl="2" marL="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■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3pPr>
            <a:lvl4pPr indent="-88900" lvl="3" marL="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●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4pPr>
            <a:lvl5pPr indent="-88900" lvl="4" marL="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○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5pPr>
            <a:lvl6pPr indent="-88900" lvl="5" marL="45720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■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6pPr>
            <a:lvl7pPr indent="-88900" lvl="6" marL="91440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●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7pPr>
            <a:lvl8pPr indent="-88900" lvl="7" marL="137160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○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8pPr>
            <a:lvl9pPr indent="-88900" lvl="8" marL="182880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■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9pPr>
          </a:lstStyle>
          <a:p/>
        </p:txBody>
      </p:sp>
      <p:sp>
        <p:nvSpPr>
          <p:cNvPr id="40" name="Google Shape;40;p6"/>
          <p:cNvSpPr txBox="1"/>
          <p:nvPr>
            <p:ph idx="2" type="subTitle"/>
          </p:nvPr>
        </p:nvSpPr>
        <p:spPr>
          <a:xfrm>
            <a:off x="24200" y="6583675"/>
            <a:ext cx="81915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lvl="1">
              <a:spcBef>
                <a:spcPts val="56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56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56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56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56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56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56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56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空白 2 1">
  <p:cSld name="BLANK_2_1"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52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349" name="Google Shape;349;p52"/>
          <p:cNvPicPr preferRelativeResize="0"/>
          <p:nvPr/>
        </p:nvPicPr>
        <p:blipFill rotWithShape="1">
          <a:blip r:embed="rId2">
            <a:alphaModFix/>
          </a:blip>
          <a:srcRect b="15205" l="0" r="0" t="25970"/>
          <a:stretch/>
        </p:blipFill>
        <p:spPr>
          <a:xfrm>
            <a:off x="0" y="0"/>
            <a:ext cx="9143999" cy="4034126"/>
          </a:xfrm>
          <a:prstGeom prst="rect">
            <a:avLst/>
          </a:prstGeom>
          <a:noFill/>
          <a:ln>
            <a:noFill/>
          </a:ln>
        </p:spPr>
      </p:pic>
      <p:sp>
        <p:nvSpPr>
          <p:cNvPr id="350" name="Google Shape;350;p52"/>
          <p:cNvSpPr/>
          <p:nvPr/>
        </p:nvSpPr>
        <p:spPr>
          <a:xfrm>
            <a:off x="0" y="0"/>
            <a:ext cx="9173700" cy="6553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1" name="Google Shape;351;p52"/>
          <p:cNvSpPr txBox="1"/>
          <p:nvPr>
            <p:ph idx="1" type="subTitle"/>
          </p:nvPr>
        </p:nvSpPr>
        <p:spPr>
          <a:xfrm>
            <a:off x="24200" y="6583675"/>
            <a:ext cx="82860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56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56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56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56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56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56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56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52" name="Google Shape;352;p52"/>
          <p:cNvSpPr txBox="1"/>
          <p:nvPr>
            <p:ph type="title"/>
          </p:nvPr>
        </p:nvSpPr>
        <p:spPr>
          <a:xfrm>
            <a:off x="476250" y="5026500"/>
            <a:ext cx="8191500" cy="12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Char char="●"/>
              <a:defRPr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5pPr>
            <a:lvl6pPr lvl="5" marL="4572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6pPr>
            <a:lvl7pPr lvl="6" marL="9144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7pPr>
            <a:lvl8pPr lvl="7" marL="13716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8pPr>
            <a:lvl9pPr lvl="8" marL="18288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空白 1">
  <p:cSld name="BLANK_1"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4" name="Google Shape;354;p53"/>
          <p:cNvPicPr preferRelativeResize="0"/>
          <p:nvPr/>
        </p:nvPicPr>
        <p:blipFill rotWithShape="1">
          <a:blip r:embed="rId2">
            <a:alphaModFix/>
          </a:blip>
          <a:srcRect b="15205" l="0" r="0" t="25970"/>
          <a:stretch/>
        </p:blipFill>
        <p:spPr>
          <a:xfrm>
            <a:off x="0" y="0"/>
            <a:ext cx="9143999" cy="4034126"/>
          </a:xfrm>
          <a:prstGeom prst="rect">
            <a:avLst/>
          </a:prstGeom>
          <a:noFill/>
          <a:ln>
            <a:noFill/>
          </a:ln>
        </p:spPr>
      </p:pic>
      <p:sp>
        <p:nvSpPr>
          <p:cNvPr id="355" name="Google Shape;355;p53"/>
          <p:cNvSpPr/>
          <p:nvPr/>
        </p:nvSpPr>
        <p:spPr>
          <a:xfrm>
            <a:off x="0" y="0"/>
            <a:ext cx="91737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6" name="Google Shape;356;p53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357" name="Google Shape;357;p53"/>
          <p:cNvSpPr txBox="1"/>
          <p:nvPr>
            <p:ph idx="1" type="subTitle"/>
          </p:nvPr>
        </p:nvSpPr>
        <p:spPr>
          <a:xfrm>
            <a:off x="24200" y="6583675"/>
            <a:ext cx="82701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56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56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56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56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56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56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56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含標題的內容" type="objTx">
  <p:cSld name="OBJECT_WITH_CAPTION_TEXT"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54"/>
          <p:cNvSpPr txBox="1"/>
          <p:nvPr>
            <p:ph type="title"/>
          </p:nvPr>
        </p:nvSpPr>
        <p:spPr>
          <a:xfrm>
            <a:off x="630238" y="457200"/>
            <a:ext cx="29496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60" name="Google Shape;360;p54"/>
          <p:cNvSpPr txBox="1"/>
          <p:nvPr>
            <p:ph idx="1" type="body"/>
          </p:nvPr>
        </p:nvSpPr>
        <p:spPr>
          <a:xfrm>
            <a:off x="3887788" y="987425"/>
            <a:ext cx="4629300" cy="48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>
              <a:spcBef>
                <a:spcPts val="56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>
              <a:spcBef>
                <a:spcPts val="52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 rtl="0">
              <a:spcBef>
                <a:spcPts val="480"/>
              </a:spcBef>
              <a:spcAft>
                <a:spcPts val="0"/>
              </a:spcAft>
              <a:buSzPts val="2400"/>
              <a:buChar char="■"/>
              <a:defRPr/>
            </a:lvl3pPr>
            <a:lvl4pPr indent="-381000" lvl="3" marL="1828800" rtl="0">
              <a:spcBef>
                <a:spcPts val="40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 rtl="0">
              <a:spcBef>
                <a:spcPts val="40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 rtl="0">
              <a:spcBef>
                <a:spcPts val="50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rtl="0">
              <a:spcBef>
                <a:spcPts val="50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rtl="0">
              <a:spcBef>
                <a:spcPts val="50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rtl="0">
              <a:spcBef>
                <a:spcPts val="50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361" name="Google Shape;361;p54"/>
          <p:cNvSpPr txBox="1"/>
          <p:nvPr>
            <p:ph idx="2" type="body"/>
          </p:nvPr>
        </p:nvSpPr>
        <p:spPr>
          <a:xfrm>
            <a:off x="630238" y="2057400"/>
            <a:ext cx="29496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rtl="0">
              <a:spcBef>
                <a:spcPts val="560"/>
              </a:spcBef>
              <a:spcAft>
                <a:spcPts val="0"/>
              </a:spcAft>
              <a:buSzPts val="2400"/>
              <a:buFont typeface="Cambria"/>
              <a:buNone/>
              <a:defRPr/>
            </a:lvl1pPr>
            <a:lvl2pPr indent="-228600" lvl="1" marL="914400" rtl="0">
              <a:spcBef>
                <a:spcPts val="520"/>
              </a:spcBef>
              <a:spcAft>
                <a:spcPts val="0"/>
              </a:spcAft>
              <a:buSzPts val="2400"/>
              <a:buFont typeface="Cambria"/>
              <a:buNone/>
              <a:defRPr/>
            </a:lvl2pPr>
            <a:lvl3pPr indent="-228600" lvl="2" marL="1371600" rtl="0">
              <a:spcBef>
                <a:spcPts val="480"/>
              </a:spcBef>
              <a:spcAft>
                <a:spcPts val="0"/>
              </a:spcAft>
              <a:buSzPts val="2400"/>
              <a:buFont typeface="Cambria"/>
              <a:buNone/>
              <a:defRPr/>
            </a:lvl3pPr>
            <a:lvl4pPr indent="-228600" lvl="3" marL="1828800" rtl="0">
              <a:spcBef>
                <a:spcPts val="400"/>
              </a:spcBef>
              <a:spcAft>
                <a:spcPts val="0"/>
              </a:spcAft>
              <a:buSzPts val="2400"/>
              <a:buFont typeface="Cambria"/>
              <a:buNone/>
              <a:defRPr/>
            </a:lvl4pPr>
            <a:lvl5pPr indent="-228600" lvl="4" marL="2286000" rtl="0">
              <a:spcBef>
                <a:spcPts val="400"/>
              </a:spcBef>
              <a:spcAft>
                <a:spcPts val="0"/>
              </a:spcAft>
              <a:buSzPts val="2400"/>
              <a:buFont typeface="Cambria"/>
              <a:buNone/>
              <a:defRPr/>
            </a:lvl5pPr>
            <a:lvl6pPr indent="-228600" lvl="5" marL="2743200" rtl="0">
              <a:spcBef>
                <a:spcPts val="500"/>
              </a:spcBef>
              <a:spcAft>
                <a:spcPts val="0"/>
              </a:spcAft>
              <a:buSzPts val="2400"/>
              <a:buFont typeface="Cambria"/>
              <a:buNone/>
              <a:defRPr/>
            </a:lvl6pPr>
            <a:lvl7pPr indent="-228600" lvl="6" marL="3200400" rtl="0">
              <a:spcBef>
                <a:spcPts val="500"/>
              </a:spcBef>
              <a:spcAft>
                <a:spcPts val="0"/>
              </a:spcAft>
              <a:buSzPts val="2400"/>
              <a:buFont typeface="Cambria"/>
              <a:buNone/>
              <a:defRPr/>
            </a:lvl7pPr>
            <a:lvl8pPr indent="-228600" lvl="7" marL="3657600" rtl="0">
              <a:spcBef>
                <a:spcPts val="500"/>
              </a:spcBef>
              <a:spcAft>
                <a:spcPts val="0"/>
              </a:spcAft>
              <a:buSzPts val="2400"/>
              <a:buFont typeface="Cambria"/>
              <a:buNone/>
              <a:defRPr/>
            </a:lvl8pPr>
            <a:lvl9pPr indent="-228600" lvl="8" marL="4114800" rtl="0">
              <a:spcBef>
                <a:spcPts val="500"/>
              </a:spcBef>
              <a:spcAft>
                <a:spcPts val="0"/>
              </a:spcAft>
              <a:buSzPts val="2400"/>
              <a:buFont typeface="Cambria"/>
              <a:buNone/>
              <a:defRPr/>
            </a:lvl9pPr>
          </a:lstStyle>
          <a:p/>
        </p:txBody>
      </p:sp>
      <p:sp>
        <p:nvSpPr>
          <p:cNvPr id="362" name="Google Shape;362;p54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363" name="Google Shape;363;p54"/>
          <p:cNvSpPr txBox="1"/>
          <p:nvPr>
            <p:ph idx="3" type="subTitle"/>
          </p:nvPr>
        </p:nvSpPr>
        <p:spPr>
          <a:xfrm>
            <a:off x="24200" y="6583675"/>
            <a:ext cx="82077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56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56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56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56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56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56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56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含標題的圖片" type="picTx">
  <p:cSld name="PICTURE_WITH_CAPTION_TEXT"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55"/>
          <p:cNvSpPr txBox="1"/>
          <p:nvPr>
            <p:ph type="title"/>
          </p:nvPr>
        </p:nvSpPr>
        <p:spPr>
          <a:xfrm>
            <a:off x="630238" y="457200"/>
            <a:ext cx="29496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66" name="Google Shape;366;p55"/>
          <p:cNvSpPr/>
          <p:nvPr>
            <p:ph idx="2" type="pic"/>
          </p:nvPr>
        </p:nvSpPr>
        <p:spPr>
          <a:xfrm>
            <a:off x="3887788" y="987425"/>
            <a:ext cx="4629300" cy="4873500"/>
          </a:xfrm>
          <a:prstGeom prst="rect">
            <a:avLst/>
          </a:prstGeom>
          <a:noFill/>
          <a:ln>
            <a:noFill/>
          </a:ln>
        </p:spPr>
      </p:sp>
      <p:sp>
        <p:nvSpPr>
          <p:cNvPr id="367" name="Google Shape;367;p55"/>
          <p:cNvSpPr txBox="1"/>
          <p:nvPr>
            <p:ph idx="1" type="body"/>
          </p:nvPr>
        </p:nvSpPr>
        <p:spPr>
          <a:xfrm>
            <a:off x="630238" y="2057400"/>
            <a:ext cx="29496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rtl="0">
              <a:spcBef>
                <a:spcPts val="560"/>
              </a:spcBef>
              <a:spcAft>
                <a:spcPts val="0"/>
              </a:spcAft>
              <a:buSzPts val="2400"/>
              <a:buFont typeface="Cambria"/>
              <a:buNone/>
              <a:defRPr/>
            </a:lvl1pPr>
            <a:lvl2pPr indent="-228600" lvl="1" marL="914400" rtl="0">
              <a:spcBef>
                <a:spcPts val="520"/>
              </a:spcBef>
              <a:spcAft>
                <a:spcPts val="0"/>
              </a:spcAft>
              <a:buSzPts val="2400"/>
              <a:buFont typeface="Cambria"/>
              <a:buNone/>
              <a:defRPr/>
            </a:lvl2pPr>
            <a:lvl3pPr indent="-228600" lvl="2" marL="1371600" rtl="0">
              <a:spcBef>
                <a:spcPts val="480"/>
              </a:spcBef>
              <a:spcAft>
                <a:spcPts val="0"/>
              </a:spcAft>
              <a:buSzPts val="2400"/>
              <a:buFont typeface="Cambria"/>
              <a:buNone/>
              <a:defRPr/>
            </a:lvl3pPr>
            <a:lvl4pPr indent="-228600" lvl="3" marL="1828800" rtl="0">
              <a:spcBef>
                <a:spcPts val="400"/>
              </a:spcBef>
              <a:spcAft>
                <a:spcPts val="0"/>
              </a:spcAft>
              <a:buSzPts val="2400"/>
              <a:buFont typeface="Cambria"/>
              <a:buNone/>
              <a:defRPr/>
            </a:lvl4pPr>
            <a:lvl5pPr indent="-228600" lvl="4" marL="2286000" rtl="0">
              <a:spcBef>
                <a:spcPts val="400"/>
              </a:spcBef>
              <a:spcAft>
                <a:spcPts val="0"/>
              </a:spcAft>
              <a:buSzPts val="2400"/>
              <a:buFont typeface="Cambria"/>
              <a:buNone/>
              <a:defRPr/>
            </a:lvl5pPr>
            <a:lvl6pPr indent="-228600" lvl="5" marL="2743200" rtl="0">
              <a:spcBef>
                <a:spcPts val="500"/>
              </a:spcBef>
              <a:spcAft>
                <a:spcPts val="0"/>
              </a:spcAft>
              <a:buSzPts val="2400"/>
              <a:buFont typeface="Cambria"/>
              <a:buNone/>
              <a:defRPr/>
            </a:lvl6pPr>
            <a:lvl7pPr indent="-228600" lvl="6" marL="3200400" rtl="0">
              <a:spcBef>
                <a:spcPts val="500"/>
              </a:spcBef>
              <a:spcAft>
                <a:spcPts val="0"/>
              </a:spcAft>
              <a:buSzPts val="2400"/>
              <a:buFont typeface="Cambria"/>
              <a:buNone/>
              <a:defRPr/>
            </a:lvl7pPr>
            <a:lvl8pPr indent="-228600" lvl="7" marL="3657600" rtl="0">
              <a:spcBef>
                <a:spcPts val="500"/>
              </a:spcBef>
              <a:spcAft>
                <a:spcPts val="0"/>
              </a:spcAft>
              <a:buSzPts val="2400"/>
              <a:buFont typeface="Cambria"/>
              <a:buNone/>
              <a:defRPr/>
            </a:lvl8pPr>
            <a:lvl9pPr indent="-228600" lvl="8" marL="4114800" rtl="0">
              <a:spcBef>
                <a:spcPts val="500"/>
              </a:spcBef>
              <a:spcAft>
                <a:spcPts val="0"/>
              </a:spcAft>
              <a:buSzPts val="2400"/>
              <a:buFont typeface="Cambria"/>
              <a:buNone/>
              <a:defRPr/>
            </a:lvl9pPr>
          </a:lstStyle>
          <a:p/>
        </p:txBody>
      </p:sp>
      <p:sp>
        <p:nvSpPr>
          <p:cNvPr id="368" name="Google Shape;368;p55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369" name="Google Shape;369;p55"/>
          <p:cNvSpPr txBox="1"/>
          <p:nvPr>
            <p:ph idx="3" type="subTitle"/>
          </p:nvPr>
        </p:nvSpPr>
        <p:spPr>
          <a:xfrm>
            <a:off x="24200" y="6583675"/>
            <a:ext cx="82077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56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56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56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56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56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56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56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及直排文字" type="vertTx">
  <p:cSld name="VERTICAL_TEXT"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56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4000"/>
              <a:buChar char="●"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marL="457200" rtl="0" algn="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marL="914400" rtl="0" algn="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marL="1371600" rtl="0" algn="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marL="1828800" rtl="0" algn="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72" name="Google Shape;372;p56"/>
          <p:cNvSpPr txBox="1"/>
          <p:nvPr>
            <p:ph idx="1" type="body"/>
          </p:nvPr>
        </p:nvSpPr>
        <p:spPr>
          <a:xfrm rot="5400000">
            <a:off x="2190750" y="-209550"/>
            <a:ext cx="4876800" cy="819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 algn="l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ymbol"/>
              <a:buChar char="❖"/>
              <a:defRPr/>
            </a:lvl1pPr>
            <a:lvl2pPr indent="-381000" lvl="1" marL="91440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ymbol"/>
              <a:buChar char="▪"/>
              <a:defRPr/>
            </a:lvl2pPr>
            <a:lvl3pPr indent="-381000" lvl="2" marL="1371600" rtl="0" algn="l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Cambria"/>
              <a:buChar char="•"/>
              <a:defRPr/>
            </a:lvl3pPr>
            <a:lvl4pPr indent="-381000" lvl="3" marL="1828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Char char="–"/>
              <a:defRPr/>
            </a:lvl4pPr>
            <a:lvl5pPr indent="-381000" lvl="4" marL="2286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Char char="»"/>
              <a:defRPr/>
            </a:lvl5pPr>
            <a:lvl6pPr indent="-3810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/>
            </a:lvl6pPr>
            <a:lvl7pPr indent="-3810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/>
            </a:lvl7pPr>
            <a:lvl8pPr indent="-3810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/>
            </a:lvl8pPr>
            <a:lvl9pPr indent="-3810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/>
            </a:lvl9pPr>
          </a:lstStyle>
          <a:p/>
        </p:txBody>
      </p:sp>
      <p:sp>
        <p:nvSpPr>
          <p:cNvPr id="373" name="Google Shape;373;p56"/>
          <p:cNvSpPr txBox="1"/>
          <p:nvPr>
            <p:ph idx="10" type="dt"/>
          </p:nvPr>
        </p:nvSpPr>
        <p:spPr>
          <a:xfrm>
            <a:off x="381000" y="6553200"/>
            <a:ext cx="19050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74" name="Google Shape;374;p56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直排標題及文字" type="vertTitleAndTx">
  <p:cSld name="VERTICAL_TITLE_AND_VERTICAL_TEXT"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57"/>
          <p:cNvSpPr txBox="1"/>
          <p:nvPr>
            <p:ph type="title"/>
          </p:nvPr>
        </p:nvSpPr>
        <p:spPr>
          <a:xfrm rot="5400000">
            <a:off x="4824450" y="2424150"/>
            <a:ext cx="5753100" cy="2047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4000"/>
              <a:buChar char="●"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marL="457200" rtl="0" algn="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marL="914400" rtl="0" algn="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marL="1371600" rtl="0" algn="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marL="1828800" rtl="0" algn="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77" name="Google Shape;377;p57"/>
          <p:cNvSpPr txBox="1"/>
          <p:nvPr>
            <p:ph idx="1" type="body"/>
          </p:nvPr>
        </p:nvSpPr>
        <p:spPr>
          <a:xfrm rot="5400000">
            <a:off x="652425" y="452400"/>
            <a:ext cx="5753100" cy="599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 algn="l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ymbol"/>
              <a:buChar char="❖"/>
              <a:defRPr/>
            </a:lvl1pPr>
            <a:lvl2pPr indent="-381000" lvl="1" marL="91440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ymbol"/>
              <a:buChar char="▪"/>
              <a:defRPr/>
            </a:lvl2pPr>
            <a:lvl3pPr indent="-381000" lvl="2" marL="1371600" rtl="0" algn="l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Cambria"/>
              <a:buChar char="•"/>
              <a:defRPr/>
            </a:lvl3pPr>
            <a:lvl4pPr indent="-381000" lvl="3" marL="1828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Char char="–"/>
              <a:defRPr/>
            </a:lvl4pPr>
            <a:lvl5pPr indent="-381000" lvl="4" marL="2286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Char char="»"/>
              <a:defRPr/>
            </a:lvl5pPr>
            <a:lvl6pPr indent="-3810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/>
            </a:lvl6pPr>
            <a:lvl7pPr indent="-3810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/>
            </a:lvl7pPr>
            <a:lvl8pPr indent="-3810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/>
            </a:lvl8pPr>
            <a:lvl9pPr indent="-3810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/>
            </a:lvl9pPr>
          </a:lstStyle>
          <a:p/>
        </p:txBody>
      </p:sp>
      <p:sp>
        <p:nvSpPr>
          <p:cNvPr id="378" name="Google Shape;378;p57"/>
          <p:cNvSpPr txBox="1"/>
          <p:nvPr>
            <p:ph idx="10" type="dt"/>
          </p:nvPr>
        </p:nvSpPr>
        <p:spPr>
          <a:xfrm>
            <a:off x="381000" y="6553200"/>
            <a:ext cx="19050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79" name="Google Shape;379;p57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及表格" type="tbl">
  <p:cSld name="TABLE"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58"/>
          <p:cNvSpPr txBox="1"/>
          <p:nvPr>
            <p:ph type="title"/>
          </p:nvPr>
        </p:nvSpPr>
        <p:spPr>
          <a:xfrm>
            <a:off x="838200" y="571500"/>
            <a:ext cx="7162800" cy="487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4000"/>
              <a:buChar char="●"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marL="457200" rtl="0" algn="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marL="914400" rtl="0" algn="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marL="1371600" rtl="0" algn="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marL="1828800" rtl="0" algn="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82" name="Google Shape;382;p58"/>
          <p:cNvSpPr txBox="1"/>
          <p:nvPr>
            <p:ph idx="11" type="ftr"/>
          </p:nvPr>
        </p:nvSpPr>
        <p:spPr>
          <a:xfrm>
            <a:off x="7086600" y="6537325"/>
            <a:ext cx="1752600" cy="32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88900" lvl="0" marL="0" marR="0" rtl="0" algn="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83" name="Google Shape;383;p58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384" name="Google Shape;384;p58"/>
          <p:cNvSpPr txBox="1"/>
          <p:nvPr>
            <p:ph idx="10" type="dt"/>
          </p:nvPr>
        </p:nvSpPr>
        <p:spPr>
          <a:xfrm>
            <a:off x="381000" y="6553200"/>
            <a:ext cx="19050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只有標題" type="titleOnly">
  <p:cSld name="TITLE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43" name="Google Shape;43;p7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54000" lvl="0" marL="0" marR="0" rtl="0" algn="ctr">
              <a:spcBef>
                <a:spcPts val="0"/>
              </a:spcBef>
              <a:spcAft>
                <a:spcPts val="0"/>
              </a:spcAft>
              <a:buSzPts val="4000"/>
              <a:buFont typeface="Microsoft JhengHei"/>
              <a:buChar char="●"/>
              <a:defRPr b="1" sz="4000"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-88900" lvl="1" marL="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○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2pPr>
            <a:lvl3pPr indent="-88900" lvl="2" marL="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■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3pPr>
            <a:lvl4pPr indent="-88900" lvl="3" marL="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●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4pPr>
            <a:lvl5pPr indent="-88900" lvl="4" marL="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○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5pPr>
            <a:lvl6pPr indent="-88900" lvl="5" marL="45720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■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6pPr>
            <a:lvl7pPr indent="-88900" lvl="6" marL="91440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●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7pPr>
            <a:lvl8pPr indent="-88900" lvl="7" marL="137160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○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8pPr>
            <a:lvl9pPr indent="-88900" lvl="8" marL="182880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■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9pPr>
          </a:lstStyle>
          <a:p/>
        </p:txBody>
      </p:sp>
      <p:sp>
        <p:nvSpPr>
          <p:cNvPr id="44" name="Google Shape;44;p7"/>
          <p:cNvSpPr txBox="1"/>
          <p:nvPr>
            <p:ph idx="1" type="subTitle"/>
          </p:nvPr>
        </p:nvSpPr>
        <p:spPr>
          <a:xfrm>
            <a:off x="24200" y="6583675"/>
            <a:ext cx="83505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56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56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56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56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56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56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56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比對" type="twoTxTwoObj">
  <p:cSld name="TWO_OBJECTS_WITH_TEX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/>
          <p:nvPr>
            <p:ph idx="1" type="body"/>
          </p:nvPr>
        </p:nvSpPr>
        <p:spPr>
          <a:xfrm>
            <a:off x="630238" y="2439813"/>
            <a:ext cx="3868800" cy="403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>
              <a:spcBef>
                <a:spcPts val="56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>
              <a:spcBef>
                <a:spcPts val="52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 rtl="0">
              <a:spcBef>
                <a:spcPts val="480"/>
              </a:spcBef>
              <a:spcAft>
                <a:spcPts val="0"/>
              </a:spcAft>
              <a:buSzPts val="2400"/>
              <a:buChar char="■"/>
              <a:defRPr/>
            </a:lvl3pPr>
            <a:lvl4pPr indent="-381000" lvl="3" marL="1828800" rtl="0">
              <a:spcBef>
                <a:spcPts val="40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 rtl="0">
              <a:spcBef>
                <a:spcPts val="40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 rtl="0">
              <a:spcBef>
                <a:spcPts val="50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rtl="0">
              <a:spcBef>
                <a:spcPts val="50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rtl="0">
              <a:spcBef>
                <a:spcPts val="50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rtl="0">
              <a:spcBef>
                <a:spcPts val="50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2" type="body"/>
          </p:nvPr>
        </p:nvSpPr>
        <p:spPr>
          <a:xfrm>
            <a:off x="4629150" y="2439813"/>
            <a:ext cx="3887700" cy="403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>
              <a:spcBef>
                <a:spcPts val="56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>
              <a:spcBef>
                <a:spcPts val="52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 rtl="0">
              <a:spcBef>
                <a:spcPts val="480"/>
              </a:spcBef>
              <a:spcAft>
                <a:spcPts val="0"/>
              </a:spcAft>
              <a:buSzPts val="2400"/>
              <a:buChar char="■"/>
              <a:defRPr/>
            </a:lvl3pPr>
            <a:lvl4pPr indent="-381000" lvl="3" marL="1828800" rtl="0">
              <a:spcBef>
                <a:spcPts val="40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 rtl="0">
              <a:spcBef>
                <a:spcPts val="40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 rtl="0">
              <a:spcBef>
                <a:spcPts val="50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rtl="0">
              <a:spcBef>
                <a:spcPts val="50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rtl="0">
              <a:spcBef>
                <a:spcPts val="50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rtl="0">
              <a:spcBef>
                <a:spcPts val="50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49" name="Google Shape;49;p8"/>
          <p:cNvSpPr txBox="1"/>
          <p:nvPr>
            <p:ph idx="3" type="subTitle"/>
          </p:nvPr>
        </p:nvSpPr>
        <p:spPr>
          <a:xfrm>
            <a:off x="629325" y="1871825"/>
            <a:ext cx="3880800" cy="58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560"/>
              </a:spcBef>
              <a:spcAft>
                <a:spcPts val="0"/>
              </a:spcAft>
              <a:buNone/>
              <a:defRPr b="1">
                <a:solidFill>
                  <a:schemeClr val="dk2"/>
                </a:solidFill>
              </a:defRPr>
            </a:lvl1pPr>
            <a:lvl2pPr lvl="1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2pPr>
            <a:lvl3pPr lvl="2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3pPr>
            <a:lvl4pPr lvl="3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4pPr>
            <a:lvl5pPr lvl="4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5pPr>
            <a:lvl6pPr lvl="5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6pPr>
            <a:lvl7pPr lvl="6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7pPr>
            <a:lvl8pPr lvl="7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8pPr>
            <a:lvl9pPr lvl="8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0" name="Google Shape;50;p8"/>
          <p:cNvSpPr txBox="1"/>
          <p:nvPr>
            <p:ph idx="4" type="subTitle"/>
          </p:nvPr>
        </p:nvSpPr>
        <p:spPr>
          <a:xfrm>
            <a:off x="4632600" y="1871825"/>
            <a:ext cx="3880800" cy="58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560"/>
              </a:spcBef>
              <a:spcAft>
                <a:spcPts val="0"/>
              </a:spcAft>
              <a:buNone/>
              <a:defRPr b="1">
                <a:solidFill>
                  <a:schemeClr val="dk2"/>
                </a:solidFill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2pPr>
            <a:lvl3pPr lvl="2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3pPr>
            <a:lvl4pPr lvl="3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4pPr>
            <a:lvl5pPr lvl="4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5pPr>
            <a:lvl6pPr lvl="5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6pPr>
            <a:lvl7pPr lvl="6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7pPr>
            <a:lvl8pPr lvl="7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8pPr>
            <a:lvl9pPr lvl="8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1" name="Google Shape;51;p8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54000" lvl="0" marL="0" marR="0" rtl="0" algn="ctr">
              <a:spcBef>
                <a:spcPts val="0"/>
              </a:spcBef>
              <a:spcAft>
                <a:spcPts val="0"/>
              </a:spcAft>
              <a:buSzPts val="4000"/>
              <a:buFont typeface="Microsoft JhengHei"/>
              <a:buChar char="●"/>
              <a:defRPr b="1" sz="4000"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-88900" lvl="1" marL="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○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2pPr>
            <a:lvl3pPr indent="-88900" lvl="2" marL="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■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3pPr>
            <a:lvl4pPr indent="-88900" lvl="3" marL="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●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4pPr>
            <a:lvl5pPr indent="-88900" lvl="4" marL="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○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5pPr>
            <a:lvl6pPr indent="-88900" lvl="5" marL="45720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■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6pPr>
            <a:lvl7pPr indent="-88900" lvl="6" marL="91440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●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7pPr>
            <a:lvl8pPr indent="-88900" lvl="7" marL="137160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○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8pPr>
            <a:lvl9pPr indent="-88900" lvl="8" marL="182880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■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9pPr>
          </a:lstStyle>
          <a:p/>
        </p:txBody>
      </p:sp>
      <p:sp>
        <p:nvSpPr>
          <p:cNvPr id="52" name="Google Shape;52;p8"/>
          <p:cNvSpPr txBox="1"/>
          <p:nvPr>
            <p:ph idx="5" type="subTitle"/>
          </p:nvPr>
        </p:nvSpPr>
        <p:spPr>
          <a:xfrm>
            <a:off x="24200" y="6583675"/>
            <a:ext cx="82077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56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56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56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56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56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56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56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比對 1">
  <p:cSld name="TWO_OBJECTS_WITH_TEXT_1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9"/>
          <p:cNvSpPr txBox="1"/>
          <p:nvPr>
            <p:ph idx="1" type="body"/>
          </p:nvPr>
        </p:nvSpPr>
        <p:spPr>
          <a:xfrm>
            <a:off x="629946" y="2439816"/>
            <a:ext cx="2629200" cy="403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>
              <a:spcBef>
                <a:spcPts val="56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>
              <a:spcBef>
                <a:spcPts val="52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 rtl="0">
              <a:spcBef>
                <a:spcPts val="480"/>
              </a:spcBef>
              <a:spcAft>
                <a:spcPts val="0"/>
              </a:spcAft>
              <a:buSzPts val="2400"/>
              <a:buChar char="■"/>
              <a:defRPr/>
            </a:lvl3pPr>
            <a:lvl4pPr indent="-381000" lvl="3" marL="1828800" rtl="0">
              <a:spcBef>
                <a:spcPts val="40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 rtl="0">
              <a:spcBef>
                <a:spcPts val="40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 rtl="0">
              <a:spcBef>
                <a:spcPts val="50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rtl="0">
              <a:spcBef>
                <a:spcPts val="50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rtl="0">
              <a:spcBef>
                <a:spcPts val="50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rtl="0">
              <a:spcBef>
                <a:spcPts val="50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3347774" y="2439816"/>
            <a:ext cx="2642400" cy="403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>
              <a:spcBef>
                <a:spcPts val="56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>
              <a:spcBef>
                <a:spcPts val="52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 rtl="0">
              <a:spcBef>
                <a:spcPts val="480"/>
              </a:spcBef>
              <a:spcAft>
                <a:spcPts val="0"/>
              </a:spcAft>
              <a:buSzPts val="2400"/>
              <a:buChar char="■"/>
              <a:defRPr/>
            </a:lvl3pPr>
            <a:lvl4pPr indent="-381000" lvl="3" marL="1828800" rtl="0">
              <a:spcBef>
                <a:spcPts val="40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 rtl="0">
              <a:spcBef>
                <a:spcPts val="40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 rtl="0">
              <a:spcBef>
                <a:spcPts val="50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rtl="0">
              <a:spcBef>
                <a:spcPts val="50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rtl="0">
              <a:spcBef>
                <a:spcPts val="50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rtl="0">
              <a:spcBef>
                <a:spcPts val="50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57" name="Google Shape;57;p9"/>
          <p:cNvSpPr txBox="1"/>
          <p:nvPr>
            <p:ph idx="3" type="subTitle"/>
          </p:nvPr>
        </p:nvSpPr>
        <p:spPr>
          <a:xfrm>
            <a:off x="629325" y="1871825"/>
            <a:ext cx="2637600" cy="58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560"/>
              </a:spcBef>
              <a:spcAft>
                <a:spcPts val="0"/>
              </a:spcAft>
              <a:buNone/>
              <a:defRPr b="1">
                <a:solidFill>
                  <a:schemeClr val="dk2"/>
                </a:solidFill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2pPr>
            <a:lvl3pPr lvl="2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3pPr>
            <a:lvl4pPr lvl="3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4pPr>
            <a:lvl5pPr lvl="4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5pPr>
            <a:lvl6pPr lvl="5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6pPr>
            <a:lvl7pPr lvl="6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7pPr>
            <a:lvl8pPr lvl="7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8pPr>
            <a:lvl9pPr lvl="8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8" name="Google Shape;58;p9"/>
          <p:cNvSpPr txBox="1"/>
          <p:nvPr>
            <p:ph idx="4" type="subTitle"/>
          </p:nvPr>
        </p:nvSpPr>
        <p:spPr>
          <a:xfrm>
            <a:off x="3350119" y="1871825"/>
            <a:ext cx="2637600" cy="58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560"/>
              </a:spcBef>
              <a:spcAft>
                <a:spcPts val="0"/>
              </a:spcAft>
              <a:buNone/>
              <a:defRPr b="1">
                <a:solidFill>
                  <a:schemeClr val="dk2"/>
                </a:solidFill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2pPr>
            <a:lvl3pPr lvl="2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3pPr>
            <a:lvl4pPr lvl="3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4pPr>
            <a:lvl5pPr lvl="4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5pPr>
            <a:lvl6pPr lvl="5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6pPr>
            <a:lvl7pPr lvl="6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7pPr>
            <a:lvl8pPr lvl="7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8pPr>
            <a:lvl9pPr lvl="8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9" name="Google Shape;59;p9"/>
          <p:cNvSpPr txBox="1"/>
          <p:nvPr>
            <p:ph idx="5" type="body"/>
          </p:nvPr>
        </p:nvSpPr>
        <p:spPr>
          <a:xfrm>
            <a:off x="6071024" y="2439816"/>
            <a:ext cx="2642400" cy="403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>
              <a:spcBef>
                <a:spcPts val="56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>
              <a:spcBef>
                <a:spcPts val="52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 rtl="0">
              <a:spcBef>
                <a:spcPts val="480"/>
              </a:spcBef>
              <a:spcAft>
                <a:spcPts val="0"/>
              </a:spcAft>
              <a:buSzPts val="2400"/>
              <a:buChar char="■"/>
              <a:defRPr/>
            </a:lvl3pPr>
            <a:lvl4pPr indent="-381000" lvl="3" marL="1828800" rtl="0">
              <a:spcBef>
                <a:spcPts val="40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 rtl="0">
              <a:spcBef>
                <a:spcPts val="40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 rtl="0">
              <a:spcBef>
                <a:spcPts val="50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rtl="0">
              <a:spcBef>
                <a:spcPts val="50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rtl="0">
              <a:spcBef>
                <a:spcPts val="50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rtl="0">
              <a:spcBef>
                <a:spcPts val="50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6" type="subTitle"/>
          </p:nvPr>
        </p:nvSpPr>
        <p:spPr>
          <a:xfrm>
            <a:off x="6073369" y="1871825"/>
            <a:ext cx="2637600" cy="58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560"/>
              </a:spcBef>
              <a:spcAft>
                <a:spcPts val="0"/>
              </a:spcAft>
              <a:buNone/>
              <a:defRPr b="1">
                <a:solidFill>
                  <a:schemeClr val="dk2"/>
                </a:solidFill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2pPr>
            <a:lvl3pPr lvl="2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3pPr>
            <a:lvl4pPr lvl="3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4pPr>
            <a:lvl5pPr lvl="4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5pPr>
            <a:lvl6pPr lvl="5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6pPr>
            <a:lvl7pPr lvl="6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7pPr>
            <a:lvl8pPr lvl="7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8pPr>
            <a:lvl9pPr lvl="8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1" name="Google Shape;61;p9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54000" lvl="0" marL="0" marR="0" rtl="0" algn="ctr">
              <a:spcBef>
                <a:spcPts val="0"/>
              </a:spcBef>
              <a:spcAft>
                <a:spcPts val="0"/>
              </a:spcAft>
              <a:buSzPts val="4000"/>
              <a:buFont typeface="Microsoft JhengHei"/>
              <a:buChar char="●"/>
              <a:defRPr b="1" sz="4000"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-88900" lvl="1" marL="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○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2pPr>
            <a:lvl3pPr indent="-88900" lvl="2" marL="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■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3pPr>
            <a:lvl4pPr indent="-88900" lvl="3" marL="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●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4pPr>
            <a:lvl5pPr indent="-88900" lvl="4" marL="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○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5pPr>
            <a:lvl6pPr indent="-88900" lvl="5" marL="45720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■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6pPr>
            <a:lvl7pPr indent="-88900" lvl="6" marL="91440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●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7pPr>
            <a:lvl8pPr indent="-88900" lvl="7" marL="137160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○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8pPr>
            <a:lvl9pPr indent="-88900" lvl="8" marL="182880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■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9pPr>
          </a:lstStyle>
          <a:p/>
        </p:txBody>
      </p:sp>
      <p:sp>
        <p:nvSpPr>
          <p:cNvPr id="62" name="Google Shape;62;p9"/>
          <p:cNvSpPr txBox="1"/>
          <p:nvPr>
            <p:ph idx="7" type="subTitle"/>
          </p:nvPr>
        </p:nvSpPr>
        <p:spPr>
          <a:xfrm>
            <a:off x="24200" y="6583675"/>
            <a:ext cx="81915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56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56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56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56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56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56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56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兩項物件" type="twoObj">
  <p:cSld name="TWO_OBJECTS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Char char="●"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marL="457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533400" y="1791150"/>
            <a:ext cx="4019400" cy="47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 algn="l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ymbol"/>
              <a:buChar char="●"/>
              <a:defRPr/>
            </a:lvl1pPr>
            <a:lvl2pPr indent="-381000" lvl="1" marL="91440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ymbol"/>
              <a:buChar char="○"/>
              <a:defRPr/>
            </a:lvl2pPr>
            <a:lvl3pPr indent="-381000" lvl="2" marL="1371600" rtl="0" algn="l">
              <a:spcBef>
                <a:spcPts val="480"/>
              </a:spcBef>
              <a:spcAft>
                <a:spcPts val="0"/>
              </a:spcAft>
              <a:buSzPts val="2400"/>
              <a:buFont typeface="Cambria"/>
              <a:buChar char="■"/>
              <a:defRPr/>
            </a:lvl3pPr>
            <a:lvl4pPr indent="-381000" lvl="3" marL="1828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Char char="●"/>
              <a:defRPr/>
            </a:lvl4pPr>
            <a:lvl5pPr indent="-381000" lvl="4" marL="2286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Char char="○"/>
              <a:defRPr/>
            </a:lvl5pPr>
            <a:lvl6pPr indent="-3810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■"/>
              <a:defRPr/>
            </a:lvl6pPr>
            <a:lvl7pPr indent="-3810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●"/>
              <a:defRPr/>
            </a:lvl7pPr>
            <a:lvl8pPr indent="-3810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○"/>
              <a:defRPr/>
            </a:lvl8pPr>
            <a:lvl9pPr indent="-3810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■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2" type="body"/>
          </p:nvPr>
        </p:nvSpPr>
        <p:spPr>
          <a:xfrm>
            <a:off x="4705350" y="1791150"/>
            <a:ext cx="4019400" cy="47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 algn="l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ymbol"/>
              <a:buChar char="●"/>
              <a:defRPr/>
            </a:lvl1pPr>
            <a:lvl2pPr indent="-381000" lvl="1" marL="91440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ymbol"/>
              <a:buChar char="○"/>
              <a:defRPr/>
            </a:lvl2pPr>
            <a:lvl3pPr indent="-381000" lvl="2" marL="1371600" rtl="0" algn="l">
              <a:spcBef>
                <a:spcPts val="480"/>
              </a:spcBef>
              <a:spcAft>
                <a:spcPts val="0"/>
              </a:spcAft>
              <a:buSzPts val="2400"/>
              <a:buFont typeface="Cambria"/>
              <a:buChar char="■"/>
              <a:defRPr/>
            </a:lvl3pPr>
            <a:lvl4pPr indent="-381000" lvl="3" marL="1828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Char char="●"/>
              <a:defRPr/>
            </a:lvl4pPr>
            <a:lvl5pPr indent="-381000" lvl="4" marL="2286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Char char="○"/>
              <a:defRPr/>
            </a:lvl5pPr>
            <a:lvl6pPr indent="-3810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■"/>
              <a:defRPr/>
            </a:lvl6pPr>
            <a:lvl7pPr indent="-3810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●"/>
              <a:defRPr/>
            </a:lvl7pPr>
            <a:lvl8pPr indent="-3810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○"/>
              <a:defRPr/>
            </a:lvl8pPr>
            <a:lvl9pPr indent="-3810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■"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68" name="Google Shape;68;p10"/>
          <p:cNvSpPr txBox="1"/>
          <p:nvPr>
            <p:ph idx="3" type="subTitle"/>
          </p:nvPr>
        </p:nvSpPr>
        <p:spPr>
          <a:xfrm>
            <a:off x="24200" y="6583675"/>
            <a:ext cx="80520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56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56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56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56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56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56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56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9.xml"/><Relationship Id="rId22" Type="http://schemas.openxmlformats.org/officeDocument/2006/relationships/slideLayout" Target="../slideLayouts/slideLayout21.xml"/><Relationship Id="rId21" Type="http://schemas.openxmlformats.org/officeDocument/2006/relationships/slideLayout" Target="../slideLayouts/slideLayout20.xml"/><Relationship Id="rId24" Type="http://schemas.openxmlformats.org/officeDocument/2006/relationships/slideLayout" Target="../slideLayouts/slideLayout23.xml"/><Relationship Id="rId23" Type="http://schemas.openxmlformats.org/officeDocument/2006/relationships/slideLayout" Target="../slideLayouts/slideLayout22.xml"/><Relationship Id="rId1" Type="http://schemas.openxmlformats.org/officeDocument/2006/relationships/image" Target="../media/image15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25" Type="http://schemas.openxmlformats.org/officeDocument/2006/relationships/theme" Target="../theme/theme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17.xml"/></Relationships>
</file>

<file path=ppt/slideMasters/_rels/slideMaster2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42.xml"/><Relationship Id="rId22" Type="http://schemas.openxmlformats.org/officeDocument/2006/relationships/slideLayout" Target="../slideLayouts/slideLayout44.xml"/><Relationship Id="rId21" Type="http://schemas.openxmlformats.org/officeDocument/2006/relationships/slideLayout" Target="../slideLayouts/slideLayout43.xml"/><Relationship Id="rId24" Type="http://schemas.openxmlformats.org/officeDocument/2006/relationships/slideLayout" Target="../slideLayouts/slideLayout46.xml"/><Relationship Id="rId23" Type="http://schemas.openxmlformats.org/officeDocument/2006/relationships/slideLayout" Target="../slideLayouts/slideLayout45.xml"/><Relationship Id="rId1" Type="http://schemas.openxmlformats.org/officeDocument/2006/relationships/image" Target="../media/image15.jpg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26" Type="http://schemas.openxmlformats.org/officeDocument/2006/relationships/slideLayout" Target="../slideLayouts/slideLayout48.xml"/><Relationship Id="rId25" Type="http://schemas.openxmlformats.org/officeDocument/2006/relationships/slideLayout" Target="../slideLayouts/slideLayout47.xml"/><Relationship Id="rId28" Type="http://schemas.openxmlformats.org/officeDocument/2006/relationships/slideLayout" Target="../slideLayouts/slideLayout50.xml"/><Relationship Id="rId27" Type="http://schemas.openxmlformats.org/officeDocument/2006/relationships/slideLayout" Target="../slideLayouts/slideLayout49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51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53.xml"/><Relationship Id="rId30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33.xml"/><Relationship Id="rId33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32.xml"/><Relationship Id="rId32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35.xml"/><Relationship Id="rId35" Type="http://schemas.openxmlformats.org/officeDocument/2006/relationships/theme" Target="../theme/theme1.xml"/><Relationship Id="rId12" Type="http://schemas.openxmlformats.org/officeDocument/2006/relationships/slideLayout" Target="../slideLayouts/slideLayout34.xml"/><Relationship Id="rId34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38.xml"/><Relationship Id="rId19" Type="http://schemas.openxmlformats.org/officeDocument/2006/relationships/slideLayout" Target="../slideLayouts/slideLayout41.xml"/><Relationship Id="rId18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idx="1" type="body"/>
          </p:nvPr>
        </p:nvSpPr>
        <p:spPr>
          <a:xfrm>
            <a:off x="476250" y="1783075"/>
            <a:ext cx="8191500" cy="47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icrosoft JhengHei"/>
              <a:buChar char="●"/>
              <a:defRPr sz="2400"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-381000" lvl="1" marL="914400" marR="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icrosoft JhengHei"/>
              <a:buChar char="○"/>
              <a:defRPr sz="2400">
                <a:latin typeface="Microsoft JhengHei"/>
                <a:ea typeface="Microsoft JhengHei"/>
                <a:cs typeface="Microsoft JhengHei"/>
                <a:sym typeface="Microsoft JhengHe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icrosoft JhengHei"/>
              <a:buChar char="■"/>
              <a:defRPr sz="2400">
                <a:latin typeface="Microsoft JhengHei"/>
                <a:ea typeface="Microsoft JhengHei"/>
                <a:cs typeface="Microsoft JhengHei"/>
                <a:sym typeface="Microsoft JhengHei"/>
              </a:defRPr>
            </a:lvl3pPr>
            <a:lvl4pPr indent="-3810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icrosoft JhengHei"/>
              <a:buChar char="●"/>
              <a:defRPr sz="2400">
                <a:latin typeface="Microsoft JhengHei"/>
                <a:ea typeface="Microsoft JhengHei"/>
                <a:cs typeface="Microsoft JhengHei"/>
                <a:sym typeface="Microsoft JhengHei"/>
              </a:defRPr>
            </a:lvl4pPr>
            <a:lvl5pPr indent="-3810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icrosoft JhengHei"/>
              <a:buChar char="○"/>
              <a:defRPr sz="2400">
                <a:latin typeface="Microsoft JhengHei"/>
                <a:ea typeface="Microsoft JhengHei"/>
                <a:cs typeface="Microsoft JhengHei"/>
                <a:sym typeface="Microsoft JhengHe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icrosoft JhengHei"/>
              <a:buChar char="■"/>
              <a:defRPr sz="2400">
                <a:latin typeface="Microsoft JhengHei"/>
                <a:ea typeface="Microsoft JhengHei"/>
                <a:cs typeface="Microsoft JhengHei"/>
                <a:sym typeface="Microsoft JhengHei"/>
              </a:defRPr>
            </a:lvl6pPr>
            <a:lvl7pPr indent="-3810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icrosoft JhengHei"/>
              <a:buChar char="●"/>
              <a:defRPr sz="2400">
                <a:latin typeface="Microsoft JhengHei"/>
                <a:ea typeface="Microsoft JhengHei"/>
                <a:cs typeface="Microsoft JhengHei"/>
                <a:sym typeface="Microsoft JhengHei"/>
              </a:defRPr>
            </a:lvl7pPr>
            <a:lvl8pPr indent="-3810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icrosoft JhengHei"/>
              <a:buChar char="○"/>
              <a:defRPr sz="2400">
                <a:latin typeface="Microsoft JhengHei"/>
                <a:ea typeface="Microsoft JhengHei"/>
                <a:cs typeface="Microsoft JhengHei"/>
                <a:sym typeface="Microsoft JhengHei"/>
              </a:defRPr>
            </a:lvl8pPr>
            <a:lvl9pPr indent="-3810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icrosoft JhengHei"/>
              <a:buChar char="■"/>
              <a:defRPr sz="2400">
                <a:latin typeface="Microsoft JhengHei"/>
                <a:ea typeface="Microsoft JhengHei"/>
                <a:cs typeface="Microsoft JhengHei"/>
                <a:sym typeface="Microsoft JhengHei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2" name="Google Shape;12;p1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54000" lvl="0" marL="0" marR="0" rtl="0" algn="ctr">
              <a:spcBef>
                <a:spcPts val="0"/>
              </a:spcBef>
              <a:spcAft>
                <a:spcPts val="0"/>
              </a:spcAft>
              <a:buSzPts val="4000"/>
              <a:buFont typeface="Microsoft JhengHei"/>
              <a:buChar char="●"/>
              <a:defRPr b="1" sz="4000"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-88900" lvl="1" marL="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○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2pPr>
            <a:lvl3pPr indent="-88900" lvl="2" marL="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■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3pPr>
            <a:lvl4pPr indent="-88900" lvl="3" marL="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●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4pPr>
            <a:lvl5pPr indent="-88900" lvl="4" marL="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○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5pPr>
            <a:lvl6pPr indent="-88900" lvl="5" marL="45720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■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6pPr>
            <a:lvl7pPr indent="-88900" lvl="6" marL="91440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●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7pPr>
            <a:lvl8pPr indent="-88900" lvl="7" marL="137160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○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8pPr>
            <a:lvl9pPr indent="-88900" lvl="8" marL="182880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■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9pPr>
          </a:lstStyle>
          <a:p/>
        </p:txBody>
      </p:sp>
      <p:sp>
        <p:nvSpPr>
          <p:cNvPr id="13" name="Google Shape;13;p1"/>
          <p:cNvSpPr txBox="1"/>
          <p:nvPr/>
        </p:nvSpPr>
        <p:spPr>
          <a:xfrm>
            <a:off x="16125" y="6559475"/>
            <a:ext cx="6236700" cy="29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  <p:sldLayoutId id="2147483666" r:id="rId20"/>
    <p:sldLayoutId id="2147483667" r:id="rId21"/>
    <p:sldLayoutId id="2147483668" r:id="rId22"/>
    <p:sldLayoutId id="2147483669" r:id="rId23"/>
    <p:sldLayoutId id="2147483670" r:id="rId2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5"/>
          <p:cNvSpPr txBox="1"/>
          <p:nvPr>
            <p:ph idx="1" type="body"/>
          </p:nvPr>
        </p:nvSpPr>
        <p:spPr>
          <a:xfrm>
            <a:off x="476250" y="1783075"/>
            <a:ext cx="8191500" cy="47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icrosoft JhengHei"/>
              <a:buChar char="●"/>
              <a:defRPr sz="2400"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-381000" lvl="1" marL="914400" marR="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icrosoft JhengHei"/>
              <a:buChar char="○"/>
              <a:defRPr sz="2400">
                <a:latin typeface="Microsoft JhengHei"/>
                <a:ea typeface="Microsoft JhengHei"/>
                <a:cs typeface="Microsoft JhengHei"/>
                <a:sym typeface="Microsoft JhengHe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icrosoft JhengHei"/>
              <a:buChar char="■"/>
              <a:defRPr sz="2400">
                <a:latin typeface="Microsoft JhengHei"/>
                <a:ea typeface="Microsoft JhengHei"/>
                <a:cs typeface="Microsoft JhengHei"/>
                <a:sym typeface="Microsoft JhengHei"/>
              </a:defRPr>
            </a:lvl3pPr>
            <a:lvl4pPr indent="-3810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icrosoft JhengHei"/>
              <a:buChar char="●"/>
              <a:defRPr sz="2400">
                <a:latin typeface="Microsoft JhengHei"/>
                <a:ea typeface="Microsoft JhengHei"/>
                <a:cs typeface="Microsoft JhengHei"/>
                <a:sym typeface="Microsoft JhengHei"/>
              </a:defRPr>
            </a:lvl4pPr>
            <a:lvl5pPr indent="-3810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icrosoft JhengHei"/>
              <a:buChar char="○"/>
              <a:defRPr sz="2400">
                <a:latin typeface="Microsoft JhengHei"/>
                <a:ea typeface="Microsoft JhengHei"/>
                <a:cs typeface="Microsoft JhengHei"/>
                <a:sym typeface="Microsoft JhengHe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icrosoft JhengHei"/>
              <a:buChar char="■"/>
              <a:defRPr sz="2400">
                <a:latin typeface="Microsoft JhengHei"/>
                <a:ea typeface="Microsoft JhengHei"/>
                <a:cs typeface="Microsoft JhengHei"/>
                <a:sym typeface="Microsoft JhengHei"/>
              </a:defRPr>
            </a:lvl6pPr>
            <a:lvl7pPr indent="-3810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icrosoft JhengHei"/>
              <a:buChar char="●"/>
              <a:defRPr sz="2400">
                <a:latin typeface="Microsoft JhengHei"/>
                <a:ea typeface="Microsoft JhengHei"/>
                <a:cs typeface="Microsoft JhengHei"/>
                <a:sym typeface="Microsoft JhengHei"/>
              </a:defRPr>
            </a:lvl7pPr>
            <a:lvl8pPr indent="-3810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icrosoft JhengHei"/>
              <a:buChar char="○"/>
              <a:defRPr sz="2400">
                <a:latin typeface="Microsoft JhengHei"/>
                <a:ea typeface="Microsoft JhengHei"/>
                <a:cs typeface="Microsoft JhengHei"/>
                <a:sym typeface="Microsoft JhengHei"/>
              </a:defRPr>
            </a:lvl8pPr>
            <a:lvl9pPr indent="-3810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icrosoft JhengHei"/>
              <a:buChar char="■"/>
              <a:defRPr sz="2400">
                <a:latin typeface="Microsoft JhengHei"/>
                <a:ea typeface="Microsoft JhengHei"/>
                <a:cs typeface="Microsoft JhengHei"/>
                <a:sym typeface="Microsoft JhengHei"/>
              </a:defRPr>
            </a:lvl9pPr>
          </a:lstStyle>
          <a:p/>
        </p:txBody>
      </p:sp>
      <p:sp>
        <p:nvSpPr>
          <p:cNvPr id="161" name="Google Shape;161;p25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62" name="Google Shape;162;p25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54000" lvl="0" marL="0" marR="0" rtl="0" algn="ctr">
              <a:spcBef>
                <a:spcPts val="0"/>
              </a:spcBef>
              <a:spcAft>
                <a:spcPts val="0"/>
              </a:spcAft>
              <a:buSzPts val="4000"/>
              <a:buFont typeface="Microsoft JhengHei"/>
              <a:buChar char="●"/>
              <a:defRPr b="1" sz="4000"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-88900" lvl="1" marL="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○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2pPr>
            <a:lvl3pPr indent="-88900" lvl="2" marL="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■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3pPr>
            <a:lvl4pPr indent="-88900" lvl="3" marL="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●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4pPr>
            <a:lvl5pPr indent="-88900" lvl="4" marL="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○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5pPr>
            <a:lvl6pPr indent="-88900" lvl="5" marL="45720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■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6pPr>
            <a:lvl7pPr indent="-88900" lvl="6" marL="91440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●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7pPr>
            <a:lvl8pPr indent="-88900" lvl="7" marL="137160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○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8pPr>
            <a:lvl9pPr indent="-88900" lvl="8" marL="182880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■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9pPr>
          </a:lstStyle>
          <a:p/>
        </p:txBody>
      </p:sp>
      <p:sp>
        <p:nvSpPr>
          <p:cNvPr id="163" name="Google Shape;163;p25"/>
          <p:cNvSpPr txBox="1"/>
          <p:nvPr/>
        </p:nvSpPr>
        <p:spPr>
          <a:xfrm>
            <a:off x="16125" y="6559475"/>
            <a:ext cx="6236700" cy="29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  <p:sldLayoutId id="2147483687" r:id="rId18"/>
    <p:sldLayoutId id="2147483688" r:id="rId19"/>
    <p:sldLayoutId id="2147483689" r:id="rId20"/>
    <p:sldLayoutId id="2147483690" r:id="rId21"/>
    <p:sldLayoutId id="2147483691" r:id="rId22"/>
    <p:sldLayoutId id="2147483692" r:id="rId23"/>
    <p:sldLayoutId id="2147483693" r:id="rId24"/>
    <p:sldLayoutId id="2147483694" r:id="rId25"/>
    <p:sldLayoutId id="2147483695" r:id="rId26"/>
    <p:sldLayoutId id="2147483696" r:id="rId27"/>
    <p:sldLayoutId id="2147483697" r:id="rId28"/>
    <p:sldLayoutId id="2147483698" r:id="rId29"/>
    <p:sldLayoutId id="2147483699" r:id="rId30"/>
    <p:sldLayoutId id="2147483700" r:id="rId31"/>
    <p:sldLayoutId id="2147483701" r:id="rId32"/>
    <p:sldLayoutId id="2147483702" r:id="rId33"/>
    <p:sldLayoutId id="2147483703" r:id="rId3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.xml"/><Relationship Id="rId3" Type="http://schemas.openxmlformats.org/officeDocument/2006/relationships/hyperlink" Target="mailto:pudding@nccu.edu.tw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://blog.pulipuli.info/2017/07/weka-spin-animation-of-weka-bird.html" TargetMode="External"/><Relationship Id="rId4" Type="http://schemas.openxmlformats.org/officeDocument/2006/relationships/image" Target="../media/image47.png"/><Relationship Id="rId5" Type="http://schemas.openxmlformats.org/officeDocument/2006/relationships/image" Target="../media/image53.gif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://www.mobileprivacy.org/2013/06/digital-privacy-isnt-taken-it-is-given-away/" TargetMode="External"/><Relationship Id="rId4" Type="http://schemas.openxmlformats.org/officeDocument/2006/relationships/image" Target="../media/image48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9.png"/><Relationship Id="rId4" Type="http://schemas.openxmlformats.org/officeDocument/2006/relationships/image" Target="../media/image5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60.gif"/><Relationship Id="rId4" Type="http://schemas.openxmlformats.org/officeDocument/2006/relationships/image" Target="../media/image59.png"/><Relationship Id="rId5" Type="http://schemas.openxmlformats.org/officeDocument/2006/relationships/image" Target="../media/image57.png"/><Relationship Id="rId6" Type="http://schemas.openxmlformats.org/officeDocument/2006/relationships/image" Target="../media/image6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64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63.png"/><Relationship Id="rId4" Type="http://schemas.openxmlformats.org/officeDocument/2006/relationships/image" Target="../media/image55.png"/><Relationship Id="rId5" Type="http://schemas.openxmlformats.org/officeDocument/2006/relationships/image" Target="../media/image5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blog.pulipuli.info" TargetMode="External"/><Relationship Id="rId4" Type="http://schemas.openxmlformats.org/officeDocument/2006/relationships/image" Target="../media/image22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55.png"/><Relationship Id="rId4" Type="http://schemas.openxmlformats.org/officeDocument/2006/relationships/image" Target="../media/image66.png"/><Relationship Id="rId5" Type="http://schemas.openxmlformats.org/officeDocument/2006/relationships/image" Target="../media/image69.png"/><Relationship Id="rId6" Type="http://schemas.openxmlformats.org/officeDocument/2006/relationships/image" Target="../media/image58.png"/><Relationship Id="rId7" Type="http://schemas.openxmlformats.org/officeDocument/2006/relationships/image" Target="../media/image67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65.png"/><Relationship Id="rId4" Type="http://schemas.openxmlformats.org/officeDocument/2006/relationships/image" Target="../media/image66.png"/><Relationship Id="rId5" Type="http://schemas.openxmlformats.org/officeDocument/2006/relationships/image" Target="../media/image75.png"/><Relationship Id="rId6" Type="http://schemas.openxmlformats.org/officeDocument/2006/relationships/image" Target="../media/image55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70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62.png"/><Relationship Id="rId4" Type="http://schemas.openxmlformats.org/officeDocument/2006/relationships/image" Target="../media/image44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73.png"/><Relationship Id="rId4" Type="http://schemas.openxmlformats.org/officeDocument/2006/relationships/image" Target="../media/image71.png"/><Relationship Id="rId5" Type="http://schemas.openxmlformats.org/officeDocument/2006/relationships/image" Target="../media/image68.png"/><Relationship Id="rId6" Type="http://schemas.openxmlformats.org/officeDocument/2006/relationships/image" Target="../media/image80.png"/><Relationship Id="rId7" Type="http://schemas.openxmlformats.org/officeDocument/2006/relationships/image" Target="../media/image60.gif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26.xml"/><Relationship Id="rId3" Type="http://schemas.openxmlformats.org/officeDocument/2006/relationships/hyperlink" Target="https://me1237guy.pixnet.net/blog/post/59757613-%E5%AE%89%E8%A3%9Dweka" TargetMode="External"/><Relationship Id="rId4" Type="http://schemas.openxmlformats.org/officeDocument/2006/relationships/image" Target="../media/image78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72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62.png"/><Relationship Id="rId4" Type="http://schemas.openxmlformats.org/officeDocument/2006/relationships/image" Target="../media/image44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74.jpg"/><Relationship Id="rId4" Type="http://schemas.openxmlformats.org/officeDocument/2006/relationships/image" Target="../media/image8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85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84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77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88.png"/><Relationship Id="rId4" Type="http://schemas.openxmlformats.org/officeDocument/2006/relationships/image" Target="../media/image60.gif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62.png"/><Relationship Id="rId4" Type="http://schemas.openxmlformats.org/officeDocument/2006/relationships/image" Target="../media/image44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91.png"/><Relationship Id="rId4" Type="http://schemas.openxmlformats.org/officeDocument/2006/relationships/image" Target="../media/image8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81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76.png"/><Relationship Id="rId4" Type="http://schemas.openxmlformats.org/officeDocument/2006/relationships/image" Target="../media/image89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86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95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88.png"/><Relationship Id="rId4" Type="http://schemas.openxmlformats.org/officeDocument/2006/relationships/image" Target="../media/image60.gif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62.png"/><Relationship Id="rId4" Type="http://schemas.openxmlformats.org/officeDocument/2006/relationships/image" Target="../media/image44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93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2.png"/><Relationship Id="rId4" Type="http://schemas.openxmlformats.org/officeDocument/2006/relationships/image" Target="../media/image44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98.png"/><Relationship Id="rId4" Type="http://schemas.openxmlformats.org/officeDocument/2006/relationships/image" Target="../media/image75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82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92.png"/><Relationship Id="rId4" Type="http://schemas.openxmlformats.org/officeDocument/2006/relationships/image" Target="../media/image94.pn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101.pn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101.pn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96.pn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102.pn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102.pn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99.png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10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6.xml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102.png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2.xml"/><Relationship Id="rId2" Type="http://schemas.openxmlformats.org/officeDocument/2006/relationships/notesSlide" Target="../notesSlides/notesSlide61.xml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62.xml"/><Relationship Id="rId3" Type="http://schemas.openxmlformats.org/officeDocument/2006/relationships/image" Target="../media/image75.png"/><Relationship Id="rId4" Type="http://schemas.openxmlformats.org/officeDocument/2006/relationships/image" Target="../media/image97.png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63.xml"/><Relationship Id="rId3" Type="http://schemas.openxmlformats.org/officeDocument/2006/relationships/image" Target="../media/image62.png"/><Relationship Id="rId4" Type="http://schemas.openxmlformats.org/officeDocument/2006/relationships/image" Target="../media/image44.png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7.xml"/><Relationship Id="rId2" Type="http://schemas.openxmlformats.org/officeDocument/2006/relationships/notesSlide" Target="../notesSlides/notesSlide64.xml"/><Relationship Id="rId3" Type="http://schemas.openxmlformats.org/officeDocument/2006/relationships/image" Target="../media/image100.png"/><Relationship Id="rId4" Type="http://schemas.openxmlformats.org/officeDocument/2006/relationships/image" Target="../media/image10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4.png"/><Relationship Id="rId4" Type="http://schemas.openxmlformats.org/officeDocument/2006/relationships/image" Target="../media/image51.png"/><Relationship Id="rId5" Type="http://schemas.openxmlformats.org/officeDocument/2006/relationships/image" Target="../media/image46.png"/><Relationship Id="rId6" Type="http://schemas.openxmlformats.org/officeDocument/2006/relationships/hyperlink" Target="https://www.waikato.ac.nz/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www.cs.waikato.ac.nz/ml/weka/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59"/>
          <p:cNvSpPr txBox="1"/>
          <p:nvPr>
            <p:ph idx="1" type="subTitle"/>
          </p:nvPr>
        </p:nvSpPr>
        <p:spPr>
          <a:xfrm>
            <a:off x="599675" y="4779050"/>
            <a:ext cx="4130400" cy="110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TW" sz="1600">
                <a:solidFill>
                  <a:schemeClr val="dk1"/>
                </a:solidFill>
              </a:rPr>
              <a:t>政治大學圖檔所博士</a:t>
            </a:r>
            <a:endParaRPr b="1" sz="1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TW">
                <a:solidFill>
                  <a:schemeClr val="dk1"/>
                </a:solidFill>
              </a:rPr>
              <a:t>陳勇汀</a:t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TW" sz="1600" u="sng">
                <a:solidFill>
                  <a:schemeClr val="hlink"/>
                </a:solidFill>
                <a:hlinkClick r:id="rId3"/>
              </a:rPr>
              <a:t>pudding@nccu.edu.tw</a:t>
            </a:r>
            <a:endParaRPr b="1" sz="1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TW" sz="1600">
                <a:solidFill>
                  <a:schemeClr val="dk1"/>
                </a:solidFill>
              </a:rPr>
              <a:t>2021年</a:t>
            </a:r>
            <a:endParaRPr b="1" sz="1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600">
              <a:solidFill>
                <a:schemeClr val="dk1"/>
              </a:solidFill>
            </a:endParaRPr>
          </a:p>
        </p:txBody>
      </p:sp>
      <p:sp>
        <p:nvSpPr>
          <p:cNvPr id="391" name="Google Shape;391;p59"/>
          <p:cNvSpPr txBox="1"/>
          <p:nvPr>
            <p:ph type="ctrTitle"/>
          </p:nvPr>
        </p:nvSpPr>
        <p:spPr>
          <a:xfrm>
            <a:off x="599675" y="1202250"/>
            <a:ext cx="4497600" cy="53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2000"/>
              <a:t>資料探勘技術於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/>
              <a:t>圖書館讀者資料分析與應用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/>
              <a:t>Chapter 1. 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200">
                <a:solidFill>
                  <a:schemeClr val="dk2"/>
                </a:solidFill>
              </a:rPr>
              <a:t>神鳥領航 初識Weka</a:t>
            </a:r>
            <a:endParaRPr sz="32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68"/>
          <p:cNvSpPr txBox="1"/>
          <p:nvPr>
            <p:ph idx="1" type="body"/>
          </p:nvPr>
        </p:nvSpPr>
        <p:spPr>
          <a:xfrm>
            <a:off x="4639750" y="2266150"/>
            <a:ext cx="4028100" cy="422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560"/>
              </a:spcBef>
              <a:spcAft>
                <a:spcPts val="0"/>
              </a:spcAft>
              <a:buSzPts val="2400"/>
              <a:buChar char="●"/>
            </a:pPr>
            <a:r>
              <a:rPr lang="zh-TW"/>
              <a:t>Weka是指紐西蘭秧雞 (Gallirallus australis)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zh-TW"/>
              <a:t>紐西蘭地區的一種不會飛的特有種鳥類</a:t>
            </a:r>
            <a:endParaRPr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3" name="Google Shape;483;p68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484" name="Google Shape;484;p68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Weka</a:t>
            </a:r>
            <a:r>
              <a:rPr lang="zh-TW"/>
              <a:t>命名的由來</a:t>
            </a:r>
            <a:endParaRPr/>
          </a:p>
        </p:txBody>
      </p:sp>
      <p:sp>
        <p:nvSpPr>
          <p:cNvPr id="485" name="Google Shape;485;p68"/>
          <p:cNvSpPr txBox="1"/>
          <p:nvPr>
            <p:ph idx="2" type="subTitle"/>
          </p:nvPr>
        </p:nvSpPr>
        <p:spPr>
          <a:xfrm>
            <a:off x="24200" y="6583675"/>
            <a:ext cx="81915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u="sng">
                <a:solidFill>
                  <a:schemeClr val="hlink"/>
                </a:solidFill>
                <a:hlinkClick r:id="rId3"/>
              </a:rPr>
              <a:t>http://blog.pulipuli.info/2017/07/weka-spin-animation-of-weka-bird.html</a:t>
            </a:r>
            <a:r>
              <a:rPr lang="zh-TW"/>
              <a:t> </a:t>
            </a:r>
            <a:endParaRPr/>
          </a:p>
        </p:txBody>
      </p:sp>
      <p:pic>
        <p:nvPicPr>
          <p:cNvPr id="486" name="Google Shape;486;p68"/>
          <p:cNvPicPr preferRelativeResize="0"/>
          <p:nvPr/>
        </p:nvPicPr>
        <p:blipFill rotWithShape="1">
          <a:blip r:embed="rId4">
            <a:alphaModFix/>
          </a:blip>
          <a:srcRect b="0" l="14500" r="20937" t="0"/>
          <a:stretch/>
        </p:blipFill>
        <p:spPr>
          <a:xfrm>
            <a:off x="8850" y="1810875"/>
            <a:ext cx="4560786" cy="4711800"/>
          </a:xfrm>
          <a:prstGeom prst="rect">
            <a:avLst/>
          </a:prstGeom>
          <a:noFill/>
          <a:ln>
            <a:noFill/>
          </a:ln>
        </p:spPr>
      </p:pic>
      <p:sp>
        <p:nvSpPr>
          <p:cNvPr id="487" name="Google Shape;487;p68"/>
          <p:cNvSpPr txBox="1"/>
          <p:nvPr/>
        </p:nvSpPr>
        <p:spPr>
          <a:xfrm>
            <a:off x="4639750" y="4166250"/>
            <a:ext cx="4103400" cy="149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>
                <a:solidFill>
                  <a:srgbClr val="0000FF"/>
                </a:solidFill>
              </a:rPr>
              <a:t>W</a:t>
            </a:r>
            <a:r>
              <a:rPr lang="zh-TW" sz="2800">
                <a:solidFill>
                  <a:schemeClr val="dk1"/>
                </a:solidFill>
              </a:rPr>
              <a:t>aikato </a:t>
            </a:r>
            <a:r>
              <a:rPr lang="zh-TW" sz="2800">
                <a:solidFill>
                  <a:srgbClr val="0000FF"/>
                </a:solidFill>
              </a:rPr>
              <a:t>E</a:t>
            </a:r>
            <a:r>
              <a:rPr lang="zh-TW" sz="2800">
                <a:solidFill>
                  <a:schemeClr val="dk1"/>
                </a:solidFill>
              </a:rPr>
              <a:t>nvironment for </a:t>
            </a:r>
            <a:r>
              <a:rPr lang="zh-TW" sz="2800">
                <a:solidFill>
                  <a:srgbClr val="0000FF"/>
                </a:solidFill>
              </a:rPr>
              <a:t>K</a:t>
            </a:r>
            <a:r>
              <a:rPr lang="zh-TW" sz="2800">
                <a:solidFill>
                  <a:schemeClr val="dk1"/>
                </a:solidFill>
              </a:rPr>
              <a:t>nowledge </a:t>
            </a:r>
            <a:r>
              <a:rPr lang="zh-TW" sz="2800">
                <a:solidFill>
                  <a:srgbClr val="0000FF"/>
                </a:solidFill>
              </a:rPr>
              <a:t>A</a:t>
            </a:r>
            <a:r>
              <a:rPr lang="zh-TW" sz="2800">
                <a:solidFill>
                  <a:schemeClr val="dk1"/>
                </a:solidFill>
              </a:rPr>
              <a:t>nalysis</a:t>
            </a:r>
            <a:endParaRPr sz="28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>
                <a:solidFill>
                  <a:schemeClr val="dk1"/>
                </a:solidFill>
              </a:rPr>
              <a:t>↓</a:t>
            </a:r>
            <a:endParaRPr sz="28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>
                <a:solidFill>
                  <a:srgbClr val="0000FF"/>
                </a:solidFill>
              </a:rPr>
              <a:t>Weka</a:t>
            </a:r>
            <a:endParaRPr sz="2800">
              <a:solidFill>
                <a:srgbClr val="0000FF"/>
              </a:solidFill>
            </a:endParaRPr>
          </a:p>
        </p:txBody>
      </p:sp>
      <p:pic>
        <p:nvPicPr>
          <p:cNvPr id="488" name="Google Shape;488;p6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55199" y="5134925"/>
            <a:ext cx="1569600" cy="12438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69"/>
          <p:cNvSpPr txBox="1"/>
          <p:nvPr>
            <p:ph idx="1" type="body"/>
          </p:nvPr>
        </p:nvSpPr>
        <p:spPr>
          <a:xfrm>
            <a:off x="476250" y="1783075"/>
            <a:ext cx="8191500" cy="471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5" name="Google Shape;495;p69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496" name="Google Shape;496;p69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Weka</a:t>
            </a:r>
            <a:r>
              <a:rPr lang="zh-TW"/>
              <a:t>對於資料探勘的支援</a:t>
            </a:r>
            <a:endParaRPr/>
          </a:p>
        </p:txBody>
      </p:sp>
      <p:sp>
        <p:nvSpPr>
          <p:cNvPr id="497" name="Google Shape;497;p69"/>
          <p:cNvSpPr txBox="1"/>
          <p:nvPr>
            <p:ph idx="2" type="subTitle"/>
          </p:nvPr>
        </p:nvSpPr>
        <p:spPr>
          <a:xfrm>
            <a:off x="24200" y="6583675"/>
            <a:ext cx="81915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u="sng">
                <a:solidFill>
                  <a:schemeClr val="hlink"/>
                </a:solidFill>
                <a:hlinkClick r:id="rId3"/>
              </a:rPr>
              <a:t>http://www.mobileprivacy.org/2013/06/digital-privacy-isnt-taken-it-is-given-away/</a:t>
            </a:r>
            <a:r>
              <a:rPr lang="zh-TW"/>
              <a:t> </a:t>
            </a:r>
            <a:endParaRPr/>
          </a:p>
        </p:txBody>
      </p:sp>
      <p:pic>
        <p:nvPicPr>
          <p:cNvPr id="498" name="Google Shape;498;p6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638" y="1942525"/>
            <a:ext cx="9104724" cy="4552350"/>
          </a:xfrm>
          <a:prstGeom prst="rect">
            <a:avLst/>
          </a:prstGeom>
          <a:noFill/>
          <a:ln>
            <a:noFill/>
          </a:ln>
        </p:spPr>
      </p:pic>
      <p:sp>
        <p:nvSpPr>
          <p:cNvPr id="499" name="Google Shape;499;p69"/>
          <p:cNvSpPr/>
          <p:nvPr/>
        </p:nvSpPr>
        <p:spPr>
          <a:xfrm>
            <a:off x="3281550" y="2045392"/>
            <a:ext cx="2580900" cy="10572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400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Classification</a:t>
            </a:r>
            <a:endParaRPr b="1" sz="2400">
              <a:solidFill>
                <a:srgbClr val="FFFF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200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分類</a:t>
            </a:r>
            <a:endParaRPr sz="2400">
              <a:solidFill>
                <a:srgbClr val="FFFF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500" name="Google Shape;500;p69"/>
          <p:cNvSpPr/>
          <p:nvPr/>
        </p:nvSpPr>
        <p:spPr>
          <a:xfrm>
            <a:off x="552925" y="2045399"/>
            <a:ext cx="2580900" cy="10572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400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Cluster</a:t>
            </a:r>
            <a:endParaRPr b="1" sz="2400">
              <a:solidFill>
                <a:srgbClr val="FFFF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200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分群</a:t>
            </a:r>
            <a:endParaRPr sz="2400">
              <a:solidFill>
                <a:srgbClr val="FFFF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501" name="Google Shape;501;p69"/>
          <p:cNvSpPr/>
          <p:nvPr/>
        </p:nvSpPr>
        <p:spPr>
          <a:xfrm>
            <a:off x="6010163" y="2045392"/>
            <a:ext cx="2580900" cy="10572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38100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  <a:effectLst>
            <a:outerShdw blurRad="285750" rotWithShape="0" algn="bl">
              <a:srgbClr val="FFFF00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800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Association Rule </a:t>
            </a:r>
            <a:endParaRPr b="1" sz="1800">
              <a:solidFill>
                <a:srgbClr val="FFFF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200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關聯式規則</a:t>
            </a:r>
            <a:endParaRPr b="1" sz="2400">
              <a:solidFill>
                <a:srgbClr val="FFFF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502" name="Google Shape;502;p69"/>
          <p:cNvSpPr/>
          <p:nvPr/>
        </p:nvSpPr>
        <p:spPr>
          <a:xfrm>
            <a:off x="1795913" y="5173617"/>
            <a:ext cx="2580900" cy="10572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800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Image Classification</a:t>
            </a:r>
            <a:r>
              <a:rPr b="1" lang="zh-TW" sz="1800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</a:t>
            </a:r>
            <a:endParaRPr b="1" sz="1800">
              <a:solidFill>
                <a:srgbClr val="FFFF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200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圖片分類</a:t>
            </a:r>
            <a:endParaRPr b="1" sz="2400">
              <a:solidFill>
                <a:srgbClr val="FFFF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503" name="Google Shape;503;p69"/>
          <p:cNvSpPr/>
          <p:nvPr/>
        </p:nvSpPr>
        <p:spPr>
          <a:xfrm>
            <a:off x="4822300" y="5173625"/>
            <a:ext cx="3132000" cy="10572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38100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  <a:effectLst>
            <a:outerShdw blurRad="285750" rotWithShape="0" algn="bl">
              <a:srgbClr val="FFFF00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800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Timeseries Forecast</a:t>
            </a:r>
            <a:endParaRPr b="1" sz="1800">
              <a:solidFill>
                <a:srgbClr val="FFFF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200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時間序列預測</a:t>
            </a:r>
            <a:endParaRPr b="1" sz="2400">
              <a:solidFill>
                <a:srgbClr val="FFFF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70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510" name="Google Shape;510;p70"/>
          <p:cNvSpPr txBox="1"/>
          <p:nvPr>
            <p:ph type="title"/>
          </p:nvPr>
        </p:nvSpPr>
        <p:spPr>
          <a:xfrm>
            <a:off x="1186025" y="4227750"/>
            <a:ext cx="7481700" cy="223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Weka</a:t>
            </a:r>
            <a:r>
              <a:rPr lang="zh-TW"/>
              <a:t>的資料格式</a:t>
            </a:r>
            <a:endParaRPr/>
          </a:p>
        </p:txBody>
      </p:sp>
      <p:sp>
        <p:nvSpPr>
          <p:cNvPr id="511" name="Google Shape;511;p70"/>
          <p:cNvSpPr txBox="1"/>
          <p:nvPr>
            <p:ph idx="1" type="subTitle"/>
          </p:nvPr>
        </p:nvSpPr>
        <p:spPr>
          <a:xfrm>
            <a:off x="1186025" y="3348150"/>
            <a:ext cx="5050800" cy="87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560"/>
              </a:spcBef>
              <a:spcAft>
                <a:spcPts val="1000"/>
              </a:spcAft>
              <a:buNone/>
            </a:pPr>
            <a:r>
              <a:rPr lang="zh-TW"/>
              <a:t>Section 1-2.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7" name="Google Shape;517;p71"/>
          <p:cNvGrpSpPr/>
          <p:nvPr/>
        </p:nvGrpSpPr>
        <p:grpSpPr>
          <a:xfrm>
            <a:off x="6105725" y="3210800"/>
            <a:ext cx="1377900" cy="854100"/>
            <a:chOff x="6105725" y="3210800"/>
            <a:chExt cx="1377900" cy="854100"/>
          </a:xfrm>
        </p:grpSpPr>
        <p:cxnSp>
          <p:nvCxnSpPr>
            <p:cNvPr id="518" name="Google Shape;518;p71"/>
            <p:cNvCxnSpPr/>
            <p:nvPr/>
          </p:nvCxnSpPr>
          <p:spPr>
            <a:xfrm flipH="1" rot="10800000">
              <a:off x="6105725" y="3634700"/>
              <a:ext cx="430200" cy="430200"/>
            </a:xfrm>
            <a:prstGeom prst="straightConnector1">
              <a:avLst/>
            </a:prstGeom>
            <a:noFill/>
            <a:ln cap="flat" cmpd="sng" w="38100">
              <a:solidFill>
                <a:srgbClr val="1F497D"/>
              </a:solidFill>
              <a:prstDash val="solid"/>
              <a:round/>
              <a:headEnd len="med" w="med" type="none"/>
              <a:tailEnd len="med" w="med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</p:cxnSp>
        <p:sp>
          <p:nvSpPr>
            <p:cNvPr id="519" name="Google Shape;519;p71"/>
            <p:cNvSpPr txBox="1"/>
            <p:nvPr/>
          </p:nvSpPr>
          <p:spPr>
            <a:xfrm>
              <a:off x="6535925" y="3210800"/>
              <a:ext cx="947700" cy="42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2000">
                  <a:solidFill>
                    <a:srgbClr val="1F497D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案例2</a:t>
              </a:r>
              <a:endParaRPr sz="2000">
                <a:solidFill>
                  <a:srgbClr val="1F497D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cxnSp>
          <p:nvCxnSpPr>
            <p:cNvPr id="520" name="Google Shape;520;p71"/>
            <p:cNvCxnSpPr/>
            <p:nvPr/>
          </p:nvCxnSpPr>
          <p:spPr>
            <a:xfrm>
              <a:off x="6535925" y="3634700"/>
              <a:ext cx="947700" cy="0"/>
            </a:xfrm>
            <a:prstGeom prst="straightConnector1">
              <a:avLst/>
            </a:prstGeom>
            <a:noFill/>
            <a:ln cap="flat" cmpd="sng" w="38100">
              <a:solidFill>
                <a:srgbClr val="1F497D"/>
              </a:solidFill>
              <a:prstDash val="solid"/>
              <a:round/>
              <a:headEnd len="med" w="med" type="none"/>
              <a:tailEnd len="med" w="med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</p:cxnSp>
      </p:grpSp>
      <p:grpSp>
        <p:nvGrpSpPr>
          <p:cNvPr id="521" name="Google Shape;521;p71"/>
          <p:cNvGrpSpPr/>
          <p:nvPr/>
        </p:nvGrpSpPr>
        <p:grpSpPr>
          <a:xfrm>
            <a:off x="3399925" y="3210800"/>
            <a:ext cx="1377900" cy="854100"/>
            <a:chOff x="6105725" y="3210800"/>
            <a:chExt cx="1377900" cy="854100"/>
          </a:xfrm>
        </p:grpSpPr>
        <p:cxnSp>
          <p:nvCxnSpPr>
            <p:cNvPr id="522" name="Google Shape;522;p71"/>
            <p:cNvCxnSpPr/>
            <p:nvPr/>
          </p:nvCxnSpPr>
          <p:spPr>
            <a:xfrm flipH="1" rot="10800000">
              <a:off x="6105725" y="3634700"/>
              <a:ext cx="430200" cy="430200"/>
            </a:xfrm>
            <a:prstGeom prst="straightConnector1">
              <a:avLst/>
            </a:prstGeom>
            <a:noFill/>
            <a:ln cap="flat" cmpd="sng" w="38100">
              <a:solidFill>
                <a:srgbClr val="1F497D"/>
              </a:solidFill>
              <a:prstDash val="solid"/>
              <a:round/>
              <a:headEnd len="med" w="med" type="none"/>
              <a:tailEnd len="med" w="med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</p:cxnSp>
        <p:sp>
          <p:nvSpPr>
            <p:cNvPr id="523" name="Google Shape;523;p71"/>
            <p:cNvSpPr txBox="1"/>
            <p:nvPr/>
          </p:nvSpPr>
          <p:spPr>
            <a:xfrm>
              <a:off x="6535925" y="3210800"/>
              <a:ext cx="947700" cy="42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2000">
                  <a:solidFill>
                    <a:srgbClr val="1F497D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案例1</a:t>
              </a:r>
              <a:endParaRPr sz="2000">
                <a:solidFill>
                  <a:srgbClr val="1F497D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cxnSp>
          <p:nvCxnSpPr>
            <p:cNvPr id="524" name="Google Shape;524;p71"/>
            <p:cNvCxnSpPr/>
            <p:nvPr/>
          </p:nvCxnSpPr>
          <p:spPr>
            <a:xfrm>
              <a:off x="6535925" y="3634700"/>
              <a:ext cx="947700" cy="0"/>
            </a:xfrm>
            <a:prstGeom prst="straightConnector1">
              <a:avLst/>
            </a:prstGeom>
            <a:noFill/>
            <a:ln cap="flat" cmpd="sng" w="38100">
              <a:solidFill>
                <a:srgbClr val="1F497D"/>
              </a:solidFill>
              <a:prstDash val="solid"/>
              <a:round/>
              <a:headEnd len="med" w="med" type="none"/>
              <a:tailEnd len="med" w="med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</p:cxnSp>
      </p:grpSp>
      <p:sp>
        <p:nvSpPr>
          <p:cNvPr id="525" name="Google Shape;525;p71"/>
          <p:cNvSpPr txBox="1"/>
          <p:nvPr>
            <p:ph idx="2" type="body"/>
          </p:nvPr>
        </p:nvSpPr>
        <p:spPr>
          <a:xfrm>
            <a:off x="4705350" y="1953625"/>
            <a:ext cx="4019400" cy="454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TW"/>
              <a:t>屬性(Attribute)</a:t>
            </a:r>
            <a:endParaRPr b="1"/>
          </a:p>
          <a:p>
            <a:pPr indent="0" lvl="0" marL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rPr lang="zh-TW"/>
              <a:t>特徵、變項、觀察值 </a:t>
            </a:r>
            <a:endParaRPr/>
          </a:p>
        </p:txBody>
      </p:sp>
      <p:sp>
        <p:nvSpPr>
          <p:cNvPr id="526" name="Google Shape;526;p71"/>
          <p:cNvSpPr txBox="1"/>
          <p:nvPr>
            <p:ph idx="1" type="body"/>
          </p:nvPr>
        </p:nvSpPr>
        <p:spPr>
          <a:xfrm>
            <a:off x="533400" y="1953625"/>
            <a:ext cx="4019400" cy="454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TW"/>
              <a:t>案例 (Instance)</a:t>
            </a:r>
            <a:endParaRPr b="1"/>
          </a:p>
          <a:p>
            <a:pPr indent="0" lvl="0" marL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rPr lang="zh-TW"/>
              <a:t>抽樣對象、個案、</a:t>
            </a:r>
            <a:br>
              <a:rPr lang="zh-TW"/>
            </a:br>
            <a:r>
              <a:rPr lang="zh-TW"/>
              <a:t>觀察值個體 </a:t>
            </a:r>
            <a:endParaRPr/>
          </a:p>
        </p:txBody>
      </p:sp>
      <p:sp>
        <p:nvSpPr>
          <p:cNvPr id="527" name="Google Shape;527;p71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案例與屬性</a:t>
            </a:r>
            <a:endParaRPr/>
          </a:p>
        </p:txBody>
      </p:sp>
      <p:sp>
        <p:nvSpPr>
          <p:cNvPr id="528" name="Google Shape;528;p71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529" name="Google Shape;529;p71"/>
          <p:cNvSpPr txBox="1"/>
          <p:nvPr>
            <p:ph idx="3" type="subTitle"/>
          </p:nvPr>
        </p:nvSpPr>
        <p:spPr>
          <a:xfrm>
            <a:off x="24200" y="6583675"/>
            <a:ext cx="80520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30" name="Google Shape;530;p71"/>
          <p:cNvGrpSpPr/>
          <p:nvPr/>
        </p:nvGrpSpPr>
        <p:grpSpPr>
          <a:xfrm>
            <a:off x="6934050" y="4882000"/>
            <a:ext cx="1377900" cy="854100"/>
            <a:chOff x="6105725" y="3210800"/>
            <a:chExt cx="1377900" cy="854100"/>
          </a:xfrm>
        </p:grpSpPr>
        <p:cxnSp>
          <p:nvCxnSpPr>
            <p:cNvPr id="531" name="Google Shape;531;p71"/>
            <p:cNvCxnSpPr/>
            <p:nvPr/>
          </p:nvCxnSpPr>
          <p:spPr>
            <a:xfrm flipH="1" rot="10800000">
              <a:off x="6105725" y="3634700"/>
              <a:ext cx="430200" cy="430200"/>
            </a:xfrm>
            <a:prstGeom prst="straightConnector1">
              <a:avLst/>
            </a:prstGeom>
            <a:noFill/>
            <a:ln cap="flat" cmpd="sng" w="38100">
              <a:solidFill>
                <a:srgbClr val="1F497D"/>
              </a:solidFill>
              <a:prstDash val="solid"/>
              <a:round/>
              <a:headEnd len="med" w="med" type="none"/>
              <a:tailEnd len="med" w="med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</p:cxnSp>
        <p:sp>
          <p:nvSpPr>
            <p:cNvPr id="532" name="Google Shape;532;p71"/>
            <p:cNvSpPr txBox="1"/>
            <p:nvPr/>
          </p:nvSpPr>
          <p:spPr>
            <a:xfrm>
              <a:off x="6535925" y="3210800"/>
              <a:ext cx="947700" cy="42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2000">
                  <a:solidFill>
                    <a:srgbClr val="1F497D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屬性</a:t>
              </a:r>
              <a:endParaRPr sz="2000">
                <a:solidFill>
                  <a:srgbClr val="1F497D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cxnSp>
          <p:nvCxnSpPr>
            <p:cNvPr id="533" name="Google Shape;533;p71"/>
            <p:cNvCxnSpPr/>
            <p:nvPr/>
          </p:nvCxnSpPr>
          <p:spPr>
            <a:xfrm>
              <a:off x="6535925" y="3634700"/>
              <a:ext cx="947700" cy="0"/>
            </a:xfrm>
            <a:prstGeom prst="straightConnector1">
              <a:avLst/>
            </a:prstGeom>
            <a:noFill/>
            <a:ln cap="flat" cmpd="sng" w="38100">
              <a:solidFill>
                <a:srgbClr val="1F497D"/>
              </a:solidFill>
              <a:prstDash val="solid"/>
              <a:round/>
              <a:headEnd len="med" w="med" type="none"/>
              <a:tailEnd len="med" w="med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</p:cxnSp>
      </p:grpSp>
      <p:pic>
        <p:nvPicPr>
          <p:cNvPr descr="slide 戰隊 fighter green" id="534" name="Google Shape;534;p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75650" y="3670100"/>
            <a:ext cx="1681923" cy="16819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35" name="Google Shape;535;p71"/>
          <p:cNvGrpSpPr/>
          <p:nvPr/>
        </p:nvGrpSpPr>
        <p:grpSpPr>
          <a:xfrm>
            <a:off x="552450" y="4882000"/>
            <a:ext cx="1377900" cy="854100"/>
            <a:chOff x="6535925" y="3210800"/>
            <a:chExt cx="1377900" cy="854100"/>
          </a:xfrm>
        </p:grpSpPr>
        <p:cxnSp>
          <p:nvCxnSpPr>
            <p:cNvPr id="536" name="Google Shape;536;p71"/>
            <p:cNvCxnSpPr/>
            <p:nvPr/>
          </p:nvCxnSpPr>
          <p:spPr>
            <a:xfrm rot="10800000">
              <a:off x="7483625" y="3634700"/>
              <a:ext cx="430200" cy="430200"/>
            </a:xfrm>
            <a:prstGeom prst="straightConnector1">
              <a:avLst/>
            </a:prstGeom>
            <a:noFill/>
            <a:ln cap="flat" cmpd="sng" w="38100">
              <a:solidFill>
                <a:srgbClr val="1F497D"/>
              </a:solidFill>
              <a:prstDash val="solid"/>
              <a:round/>
              <a:headEnd len="med" w="med" type="none"/>
              <a:tailEnd len="med" w="med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</p:cxnSp>
        <p:sp>
          <p:nvSpPr>
            <p:cNvPr id="537" name="Google Shape;537;p71"/>
            <p:cNvSpPr txBox="1"/>
            <p:nvPr/>
          </p:nvSpPr>
          <p:spPr>
            <a:xfrm>
              <a:off x="6535925" y="3210800"/>
              <a:ext cx="947700" cy="42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2000">
                  <a:solidFill>
                    <a:srgbClr val="1F497D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屬性</a:t>
              </a:r>
              <a:endParaRPr sz="2000">
                <a:solidFill>
                  <a:srgbClr val="1F497D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cxnSp>
          <p:nvCxnSpPr>
            <p:cNvPr id="538" name="Google Shape;538;p71"/>
            <p:cNvCxnSpPr/>
            <p:nvPr/>
          </p:nvCxnSpPr>
          <p:spPr>
            <a:xfrm>
              <a:off x="6535925" y="3634700"/>
              <a:ext cx="947700" cy="0"/>
            </a:xfrm>
            <a:prstGeom prst="straightConnector1">
              <a:avLst/>
            </a:prstGeom>
            <a:noFill/>
            <a:ln cap="flat" cmpd="sng" w="38100">
              <a:solidFill>
                <a:srgbClr val="1F497D"/>
              </a:solidFill>
              <a:prstDash val="solid"/>
              <a:round/>
              <a:headEnd len="med" w="med" type="none"/>
              <a:tailEnd len="med" w="med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</p:cxnSp>
      </p:grpSp>
      <p:pic>
        <p:nvPicPr>
          <p:cNvPr descr="slide 戰隊 people pink" id="539" name="Google Shape;539;p7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58327" y="3670100"/>
            <a:ext cx="1681923" cy="1681925"/>
          </a:xfrm>
          <a:prstGeom prst="rect">
            <a:avLst/>
          </a:prstGeom>
          <a:noFill/>
          <a:ln>
            <a:noFill/>
          </a:ln>
        </p:spPr>
      </p:pic>
      <p:sp>
        <p:nvSpPr>
          <p:cNvPr id="540" name="Google Shape;540;p71"/>
          <p:cNvSpPr/>
          <p:nvPr/>
        </p:nvSpPr>
        <p:spPr>
          <a:xfrm>
            <a:off x="1812363" y="5399125"/>
            <a:ext cx="2608500" cy="1243800"/>
          </a:xfrm>
          <a:prstGeom prst="wedgeRoundRectCallout">
            <a:avLst>
              <a:gd fmla="val -7145" name="adj1"/>
              <a:gd fmla="val -65039" name="adj2"/>
              <a:gd fmla="val 0" name="adj3"/>
            </a:avLst>
          </a:prstGeom>
          <a:solidFill>
            <a:srgbClr val="FFFFFF"/>
          </a:solidFill>
          <a:ln cap="flat" cmpd="sng" w="38100">
            <a:solidFill>
              <a:srgbClr val="1F497D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Microsoft JhengHei"/>
              <a:buChar char="●"/>
            </a:pPr>
            <a:r>
              <a:rPr lang="zh-TW" sz="2000">
                <a:latin typeface="Microsoft JhengHei"/>
                <a:ea typeface="Microsoft JhengHei"/>
                <a:cs typeface="Microsoft JhengHei"/>
                <a:sym typeface="Microsoft JhengHei"/>
              </a:rPr>
              <a:t>名字：豪快綠</a:t>
            </a:r>
            <a:endParaRPr sz="200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Microsoft JhengHei"/>
              <a:buChar char="●"/>
            </a:pPr>
            <a:r>
              <a:rPr lang="zh-TW" sz="2000">
                <a:latin typeface="Microsoft JhengHei"/>
                <a:ea typeface="Microsoft JhengHei"/>
                <a:cs typeface="Microsoft JhengHei"/>
                <a:sym typeface="Microsoft JhengHei"/>
              </a:rPr>
              <a:t>攻擊力：9</a:t>
            </a:r>
            <a:endParaRPr sz="200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Microsoft JhengHei"/>
              <a:buChar char="●"/>
            </a:pPr>
            <a:r>
              <a:rPr lang="zh-TW" sz="2000">
                <a:latin typeface="Microsoft JhengHei"/>
                <a:ea typeface="Microsoft JhengHei"/>
                <a:cs typeface="Microsoft JhengHei"/>
                <a:sym typeface="Microsoft JhengHei"/>
              </a:rPr>
              <a:t>防禦力：5</a:t>
            </a:r>
            <a:endParaRPr sz="20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541" name="Google Shape;541;p71"/>
          <p:cNvSpPr/>
          <p:nvPr/>
        </p:nvSpPr>
        <p:spPr>
          <a:xfrm>
            <a:off x="4595025" y="5399125"/>
            <a:ext cx="2608500" cy="1243800"/>
          </a:xfrm>
          <a:prstGeom prst="wedgeRoundRectCallout">
            <a:avLst>
              <a:gd fmla="val -11048" name="adj1"/>
              <a:gd fmla="val -67043" name="adj2"/>
              <a:gd fmla="val 0" name="adj3"/>
            </a:avLst>
          </a:prstGeom>
          <a:solidFill>
            <a:srgbClr val="FFFFFF"/>
          </a:solidFill>
          <a:ln cap="flat" cmpd="sng" w="38100">
            <a:solidFill>
              <a:srgbClr val="1F497D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Microsoft JhengHei"/>
              <a:buChar char="●"/>
            </a:pPr>
            <a:r>
              <a:rPr lang="zh-TW" sz="2000">
                <a:latin typeface="Microsoft JhengHei"/>
                <a:ea typeface="Microsoft JhengHei"/>
                <a:cs typeface="Microsoft JhengHei"/>
                <a:sym typeface="Microsoft JhengHei"/>
              </a:rPr>
              <a:t>名字：猛牛紫</a:t>
            </a:r>
            <a:endParaRPr sz="200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Microsoft JhengHei"/>
              <a:buChar char="●"/>
            </a:pPr>
            <a:r>
              <a:rPr lang="zh-TW" sz="2000">
                <a:latin typeface="Microsoft JhengHei"/>
                <a:ea typeface="Microsoft JhengHei"/>
                <a:cs typeface="Microsoft JhengHei"/>
                <a:sym typeface="Microsoft JhengHei"/>
              </a:rPr>
              <a:t>攻擊力：3</a:t>
            </a:r>
            <a:endParaRPr sz="200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Microsoft JhengHei"/>
              <a:buChar char="●"/>
            </a:pPr>
            <a:r>
              <a:rPr lang="zh-TW" sz="2000">
                <a:latin typeface="Microsoft JhengHei"/>
                <a:ea typeface="Microsoft JhengHei"/>
                <a:cs typeface="Microsoft JhengHei"/>
                <a:sym typeface="Microsoft JhengHei"/>
              </a:rPr>
              <a:t>防禦力：12</a:t>
            </a:r>
            <a:endParaRPr sz="20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6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72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案例與屬性</a:t>
            </a:r>
            <a:r>
              <a:rPr lang="zh-TW"/>
              <a:t>表格</a:t>
            </a:r>
            <a:endParaRPr/>
          </a:p>
        </p:txBody>
      </p:sp>
      <p:sp>
        <p:nvSpPr>
          <p:cNvPr id="548" name="Google Shape;548;p72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549" name="Google Shape;549;p72"/>
          <p:cNvSpPr txBox="1"/>
          <p:nvPr>
            <p:ph idx="2" type="subTitle"/>
          </p:nvPr>
        </p:nvSpPr>
        <p:spPr>
          <a:xfrm>
            <a:off x="24200" y="6583675"/>
            <a:ext cx="81915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0" name="Google Shape;550;p72"/>
          <p:cNvSpPr txBox="1"/>
          <p:nvPr>
            <p:ph idx="1" type="body"/>
          </p:nvPr>
        </p:nvSpPr>
        <p:spPr>
          <a:xfrm>
            <a:off x="476250" y="1783075"/>
            <a:ext cx="8191500" cy="471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51" name="Google Shape;551;p72"/>
          <p:cNvGrpSpPr/>
          <p:nvPr/>
        </p:nvGrpSpPr>
        <p:grpSpPr>
          <a:xfrm>
            <a:off x="4252800" y="1815800"/>
            <a:ext cx="1377900" cy="854100"/>
            <a:chOff x="6535925" y="3210800"/>
            <a:chExt cx="1377900" cy="854100"/>
          </a:xfrm>
        </p:grpSpPr>
        <p:cxnSp>
          <p:nvCxnSpPr>
            <p:cNvPr id="552" name="Google Shape;552;p72"/>
            <p:cNvCxnSpPr/>
            <p:nvPr/>
          </p:nvCxnSpPr>
          <p:spPr>
            <a:xfrm rot="10800000">
              <a:off x="7483625" y="3634700"/>
              <a:ext cx="430200" cy="430200"/>
            </a:xfrm>
            <a:prstGeom prst="straightConnector1">
              <a:avLst/>
            </a:prstGeom>
            <a:noFill/>
            <a:ln cap="flat" cmpd="sng" w="38100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</p:cxnSp>
        <p:sp>
          <p:nvSpPr>
            <p:cNvPr id="553" name="Google Shape;553;p72"/>
            <p:cNvSpPr txBox="1"/>
            <p:nvPr/>
          </p:nvSpPr>
          <p:spPr>
            <a:xfrm>
              <a:off x="6535925" y="3210800"/>
              <a:ext cx="947700" cy="42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2000">
                  <a:solidFill>
                    <a:srgbClr val="FF0000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屬性</a:t>
              </a:r>
              <a:endParaRPr sz="200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cxnSp>
          <p:nvCxnSpPr>
            <p:cNvPr id="554" name="Google Shape;554;p72"/>
            <p:cNvCxnSpPr/>
            <p:nvPr/>
          </p:nvCxnSpPr>
          <p:spPr>
            <a:xfrm>
              <a:off x="6535925" y="3634700"/>
              <a:ext cx="947700" cy="0"/>
            </a:xfrm>
            <a:prstGeom prst="straightConnector1">
              <a:avLst/>
            </a:prstGeom>
            <a:noFill/>
            <a:ln cap="flat" cmpd="sng" w="38100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</p:cxnSp>
      </p:grpSp>
      <p:sp>
        <p:nvSpPr>
          <p:cNvPr id="555" name="Google Shape;555;p72"/>
          <p:cNvSpPr/>
          <p:nvPr/>
        </p:nvSpPr>
        <p:spPr>
          <a:xfrm rot="5400000">
            <a:off x="5402325" y="229850"/>
            <a:ext cx="464400" cy="5344500"/>
          </a:xfrm>
          <a:prstGeom prst="leftBrace">
            <a:avLst>
              <a:gd fmla="val 8333" name="adj1"/>
              <a:gd fmla="val 50000" name="adj2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6" name="Google Shape;556;p72"/>
          <p:cNvSpPr/>
          <p:nvPr/>
        </p:nvSpPr>
        <p:spPr>
          <a:xfrm>
            <a:off x="2497975" y="3679100"/>
            <a:ext cx="464400" cy="1089600"/>
          </a:xfrm>
          <a:prstGeom prst="leftBrace">
            <a:avLst>
              <a:gd fmla="val 8333" name="adj1"/>
              <a:gd fmla="val 50000" name="adj2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57" name="Google Shape;557;p72"/>
          <p:cNvGrpSpPr/>
          <p:nvPr/>
        </p:nvGrpSpPr>
        <p:grpSpPr>
          <a:xfrm>
            <a:off x="791925" y="4223900"/>
            <a:ext cx="1706050" cy="610500"/>
            <a:chOff x="6535925" y="3024350"/>
            <a:chExt cx="1706050" cy="610500"/>
          </a:xfrm>
        </p:grpSpPr>
        <p:cxnSp>
          <p:nvCxnSpPr>
            <p:cNvPr id="558" name="Google Shape;558;p72"/>
            <p:cNvCxnSpPr>
              <a:stCxn id="556" idx="1"/>
            </p:cNvCxnSpPr>
            <p:nvPr/>
          </p:nvCxnSpPr>
          <p:spPr>
            <a:xfrm flipH="1">
              <a:off x="7483575" y="3024350"/>
              <a:ext cx="758400" cy="610500"/>
            </a:xfrm>
            <a:prstGeom prst="straightConnector1">
              <a:avLst/>
            </a:prstGeom>
            <a:noFill/>
            <a:ln cap="flat" cmpd="sng" w="38100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</p:cxnSp>
        <p:sp>
          <p:nvSpPr>
            <p:cNvPr id="559" name="Google Shape;559;p72"/>
            <p:cNvSpPr txBox="1"/>
            <p:nvPr/>
          </p:nvSpPr>
          <p:spPr>
            <a:xfrm>
              <a:off x="6535925" y="3210800"/>
              <a:ext cx="947700" cy="42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2000">
                  <a:solidFill>
                    <a:srgbClr val="FF0000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案例</a:t>
              </a:r>
              <a:endParaRPr sz="200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cxnSp>
          <p:nvCxnSpPr>
            <p:cNvPr id="560" name="Google Shape;560;p72"/>
            <p:cNvCxnSpPr/>
            <p:nvPr/>
          </p:nvCxnSpPr>
          <p:spPr>
            <a:xfrm>
              <a:off x="6535925" y="3634700"/>
              <a:ext cx="947700" cy="0"/>
            </a:xfrm>
            <a:prstGeom prst="straightConnector1">
              <a:avLst/>
            </a:prstGeom>
            <a:noFill/>
            <a:ln cap="flat" cmpd="sng" w="38100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</p:cxnSp>
      </p:grpSp>
      <p:sp>
        <p:nvSpPr>
          <p:cNvPr id="561" name="Google Shape;561;p72"/>
          <p:cNvSpPr/>
          <p:nvPr/>
        </p:nvSpPr>
        <p:spPr>
          <a:xfrm>
            <a:off x="2497975" y="3204600"/>
            <a:ext cx="464400" cy="396300"/>
          </a:xfrm>
          <a:prstGeom prst="leftBrace">
            <a:avLst>
              <a:gd fmla="val 8333" name="adj1"/>
              <a:gd fmla="val 50000" name="adj2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62" name="Google Shape;562;p72"/>
          <p:cNvGrpSpPr/>
          <p:nvPr/>
        </p:nvGrpSpPr>
        <p:grpSpPr>
          <a:xfrm>
            <a:off x="689875" y="2566525"/>
            <a:ext cx="1808100" cy="854100"/>
            <a:chOff x="6105725" y="3210800"/>
            <a:chExt cx="1808100" cy="854100"/>
          </a:xfrm>
        </p:grpSpPr>
        <p:cxnSp>
          <p:nvCxnSpPr>
            <p:cNvPr id="563" name="Google Shape;563;p72"/>
            <p:cNvCxnSpPr/>
            <p:nvPr/>
          </p:nvCxnSpPr>
          <p:spPr>
            <a:xfrm rot="10800000">
              <a:off x="7483625" y="3634700"/>
              <a:ext cx="430200" cy="430200"/>
            </a:xfrm>
            <a:prstGeom prst="straightConnector1">
              <a:avLst/>
            </a:prstGeom>
            <a:noFill/>
            <a:ln cap="flat" cmpd="sng" w="38100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</p:cxnSp>
        <p:sp>
          <p:nvSpPr>
            <p:cNvPr id="564" name="Google Shape;564;p72"/>
            <p:cNvSpPr txBox="1"/>
            <p:nvPr/>
          </p:nvSpPr>
          <p:spPr>
            <a:xfrm>
              <a:off x="6105725" y="3210800"/>
              <a:ext cx="1377900" cy="42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2000">
                  <a:solidFill>
                    <a:srgbClr val="FF0000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屬性</a:t>
              </a:r>
              <a:r>
                <a:rPr lang="zh-TW" sz="2000">
                  <a:solidFill>
                    <a:srgbClr val="FF0000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標題</a:t>
              </a:r>
              <a:endParaRPr sz="200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cxnSp>
          <p:nvCxnSpPr>
            <p:cNvPr id="565" name="Google Shape;565;p72"/>
            <p:cNvCxnSpPr/>
            <p:nvPr/>
          </p:nvCxnSpPr>
          <p:spPr>
            <a:xfrm>
              <a:off x="6136475" y="3634700"/>
              <a:ext cx="1347300" cy="0"/>
            </a:xfrm>
            <a:prstGeom prst="straightConnector1">
              <a:avLst/>
            </a:prstGeom>
            <a:noFill/>
            <a:ln cap="flat" cmpd="sng" w="38100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</p:cxnSp>
      </p:grpSp>
      <p:pic>
        <p:nvPicPr>
          <p:cNvPr descr="slide 戰隊 people pink" id="566" name="Google Shape;566;p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85827" y="4812950"/>
            <a:ext cx="1681923" cy="16819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lide 戰隊 fighter green" id="567" name="Google Shape;567;p7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65275" y="4812950"/>
            <a:ext cx="1681923" cy="168192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68" name="Google Shape;568;p72"/>
          <p:cNvGraphicFramePr/>
          <p:nvPr/>
        </p:nvGraphicFramePr>
        <p:xfrm>
          <a:off x="2962375" y="31343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{D50A2CAD-BCEF-4267-8800-4031FFE656F5}</a:tableStyleId>
              </a:tblPr>
              <a:tblGrid>
                <a:gridCol w="1127575"/>
                <a:gridCol w="1356750"/>
                <a:gridCol w="1243650"/>
                <a:gridCol w="1628525"/>
              </a:tblGrid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名字</a:t>
                      </a:r>
                      <a:endParaRPr sz="2400">
                        <a:solidFill>
                          <a:srgbClr val="FFFFFF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攻擊力</a:t>
                      </a:r>
                      <a:endParaRPr sz="2400">
                        <a:solidFill>
                          <a:srgbClr val="FFFFFF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防禦力</a:t>
                      </a:r>
                      <a:endParaRPr sz="2400">
                        <a:solidFill>
                          <a:srgbClr val="FFFFFF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是否獲勝</a:t>
                      </a:r>
                      <a:endParaRPr sz="2400">
                        <a:solidFill>
                          <a:srgbClr val="FFFFFF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豪快綠</a:t>
                      </a:r>
                      <a:endParaRPr sz="240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9</a:t>
                      </a:r>
                      <a:endParaRPr sz="240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5</a:t>
                      </a:r>
                      <a:endParaRPr sz="240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是</a:t>
                      </a:r>
                      <a:endParaRPr sz="240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猛牛紫</a:t>
                      </a:r>
                      <a:endParaRPr sz="240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3</a:t>
                      </a:r>
                      <a:endParaRPr sz="240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12</a:t>
                      </a:r>
                      <a:endParaRPr sz="240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否</a:t>
                      </a:r>
                      <a:endParaRPr sz="240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3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p73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目標屬性</a:t>
            </a:r>
            <a:endParaRPr/>
          </a:p>
        </p:txBody>
      </p:sp>
      <p:sp>
        <p:nvSpPr>
          <p:cNvPr id="575" name="Google Shape;575;p73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576" name="Google Shape;576;p73"/>
          <p:cNvSpPr txBox="1"/>
          <p:nvPr>
            <p:ph idx="2" type="subTitle"/>
          </p:nvPr>
        </p:nvSpPr>
        <p:spPr>
          <a:xfrm>
            <a:off x="24200" y="6583675"/>
            <a:ext cx="81915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77" name="Google Shape;577;p73"/>
          <p:cNvGrpSpPr/>
          <p:nvPr/>
        </p:nvGrpSpPr>
        <p:grpSpPr>
          <a:xfrm>
            <a:off x="2333475" y="1815800"/>
            <a:ext cx="1530300" cy="854100"/>
            <a:chOff x="6383525" y="3210800"/>
            <a:chExt cx="1530300" cy="854100"/>
          </a:xfrm>
        </p:grpSpPr>
        <p:cxnSp>
          <p:nvCxnSpPr>
            <p:cNvPr id="578" name="Google Shape;578;p73"/>
            <p:cNvCxnSpPr/>
            <p:nvPr/>
          </p:nvCxnSpPr>
          <p:spPr>
            <a:xfrm rot="10800000">
              <a:off x="7483625" y="3634700"/>
              <a:ext cx="430200" cy="430200"/>
            </a:xfrm>
            <a:prstGeom prst="straightConnector1">
              <a:avLst/>
            </a:prstGeom>
            <a:noFill/>
            <a:ln cap="flat" cmpd="sng" w="38100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</p:cxnSp>
        <p:sp>
          <p:nvSpPr>
            <p:cNvPr id="579" name="Google Shape;579;p73"/>
            <p:cNvSpPr txBox="1"/>
            <p:nvPr/>
          </p:nvSpPr>
          <p:spPr>
            <a:xfrm>
              <a:off x="6383525" y="3210800"/>
              <a:ext cx="947700" cy="42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2000">
                  <a:solidFill>
                    <a:srgbClr val="FF0000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屬性</a:t>
              </a:r>
              <a:endParaRPr sz="200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cxnSp>
          <p:nvCxnSpPr>
            <p:cNvPr id="580" name="Google Shape;580;p73"/>
            <p:cNvCxnSpPr/>
            <p:nvPr/>
          </p:nvCxnSpPr>
          <p:spPr>
            <a:xfrm>
              <a:off x="6535925" y="3634700"/>
              <a:ext cx="947700" cy="0"/>
            </a:xfrm>
            <a:prstGeom prst="straightConnector1">
              <a:avLst/>
            </a:prstGeom>
            <a:noFill/>
            <a:ln cap="flat" cmpd="sng" w="38100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</p:cxnSp>
      </p:grpSp>
      <p:sp>
        <p:nvSpPr>
          <p:cNvPr id="581" name="Google Shape;581;p73"/>
          <p:cNvSpPr/>
          <p:nvPr/>
        </p:nvSpPr>
        <p:spPr>
          <a:xfrm rot="5400000">
            <a:off x="3584875" y="1042400"/>
            <a:ext cx="464400" cy="3719400"/>
          </a:xfrm>
          <a:prstGeom prst="leftBrace">
            <a:avLst>
              <a:gd fmla="val 8333" name="adj1"/>
              <a:gd fmla="val 50000" name="adj2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slide 戰隊 people pink" id="582" name="Google Shape;582;p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54677" y="4812950"/>
            <a:ext cx="1681923" cy="16819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lide 戰隊 fighter green" id="583" name="Google Shape;583;p7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4125" y="4812950"/>
            <a:ext cx="1681923" cy="168192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84" name="Google Shape;584;p73"/>
          <p:cNvGraphicFramePr/>
          <p:nvPr/>
        </p:nvGraphicFramePr>
        <p:xfrm>
          <a:off x="1957450" y="31343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{D50A2CAD-BCEF-4267-8800-4031FFE656F5}</a:tableStyleId>
              </a:tblPr>
              <a:tblGrid>
                <a:gridCol w="1127575"/>
                <a:gridCol w="1356750"/>
                <a:gridCol w="1243650"/>
                <a:gridCol w="1628525"/>
              </a:tblGrid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名字</a:t>
                      </a:r>
                      <a:endParaRPr sz="2400">
                        <a:solidFill>
                          <a:srgbClr val="FFFFFF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攻擊力</a:t>
                      </a:r>
                      <a:endParaRPr sz="2400">
                        <a:solidFill>
                          <a:srgbClr val="FFFFFF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防禦力</a:t>
                      </a:r>
                      <a:endParaRPr sz="2400">
                        <a:solidFill>
                          <a:srgbClr val="FFFFFF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是否獲勝</a:t>
                      </a:r>
                      <a:endParaRPr sz="2400">
                        <a:solidFill>
                          <a:srgbClr val="FFFFFF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80000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豪快綠</a:t>
                      </a:r>
                      <a:endParaRPr sz="240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9</a:t>
                      </a:r>
                      <a:endParaRPr sz="240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5</a:t>
                      </a:r>
                      <a:endParaRPr sz="240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是</a:t>
                      </a:r>
                      <a:endParaRPr sz="240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猛牛紫</a:t>
                      </a:r>
                      <a:endParaRPr sz="240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3</a:t>
                      </a:r>
                      <a:endParaRPr sz="240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12</a:t>
                      </a:r>
                      <a:endParaRPr sz="240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否</a:t>
                      </a:r>
                      <a:endParaRPr sz="240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</a:tr>
            </a:tbl>
          </a:graphicData>
        </a:graphic>
      </p:graphicFrame>
      <p:sp>
        <p:nvSpPr>
          <p:cNvPr id="585" name="Google Shape;585;p73"/>
          <p:cNvSpPr/>
          <p:nvPr/>
        </p:nvSpPr>
        <p:spPr>
          <a:xfrm rot="5400000">
            <a:off x="6263200" y="2083550"/>
            <a:ext cx="464400" cy="1637100"/>
          </a:xfrm>
          <a:prstGeom prst="leftBrace">
            <a:avLst>
              <a:gd fmla="val 8333" name="adj1"/>
              <a:gd fmla="val 50000" name="adj2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86" name="Google Shape;586;p73"/>
          <p:cNvGrpSpPr/>
          <p:nvPr/>
        </p:nvGrpSpPr>
        <p:grpSpPr>
          <a:xfrm>
            <a:off x="3894200" y="1815800"/>
            <a:ext cx="2560375" cy="854100"/>
            <a:chOff x="5353450" y="3210800"/>
            <a:chExt cx="2560375" cy="854100"/>
          </a:xfrm>
        </p:grpSpPr>
        <p:cxnSp>
          <p:nvCxnSpPr>
            <p:cNvPr id="587" name="Google Shape;587;p73"/>
            <p:cNvCxnSpPr/>
            <p:nvPr/>
          </p:nvCxnSpPr>
          <p:spPr>
            <a:xfrm rot="10800000">
              <a:off x="7483625" y="3634700"/>
              <a:ext cx="430200" cy="430200"/>
            </a:xfrm>
            <a:prstGeom prst="straightConnector1">
              <a:avLst/>
            </a:prstGeom>
            <a:noFill/>
            <a:ln cap="flat" cmpd="sng" w="38100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</p:cxnSp>
        <p:sp>
          <p:nvSpPr>
            <p:cNvPr id="588" name="Google Shape;588;p73"/>
            <p:cNvSpPr txBox="1"/>
            <p:nvPr/>
          </p:nvSpPr>
          <p:spPr>
            <a:xfrm>
              <a:off x="5353450" y="3210800"/>
              <a:ext cx="2336100" cy="42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2000">
                  <a:solidFill>
                    <a:srgbClr val="FF0000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目標</a:t>
              </a:r>
              <a:r>
                <a:rPr lang="zh-TW" sz="2000">
                  <a:solidFill>
                    <a:srgbClr val="FF0000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屬性 (Class)</a:t>
              </a:r>
              <a:endParaRPr sz="200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cxnSp>
          <p:nvCxnSpPr>
            <p:cNvPr id="589" name="Google Shape;589;p73"/>
            <p:cNvCxnSpPr/>
            <p:nvPr/>
          </p:nvCxnSpPr>
          <p:spPr>
            <a:xfrm>
              <a:off x="5646300" y="3634700"/>
              <a:ext cx="1837500" cy="0"/>
            </a:xfrm>
            <a:prstGeom prst="straightConnector1">
              <a:avLst/>
            </a:prstGeom>
            <a:noFill/>
            <a:ln cap="flat" cmpd="sng" w="38100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</p:cxnSp>
      </p:grpSp>
      <p:sp>
        <p:nvSpPr>
          <p:cNvPr id="590" name="Google Shape;590;p73"/>
          <p:cNvSpPr/>
          <p:nvPr/>
        </p:nvSpPr>
        <p:spPr>
          <a:xfrm>
            <a:off x="3033475" y="5042450"/>
            <a:ext cx="1312200" cy="634200"/>
          </a:xfrm>
          <a:prstGeom prst="roundRect">
            <a:avLst>
              <a:gd fmla="val 16667" name="adj"/>
            </a:avLst>
          </a:prstGeom>
          <a:solidFill>
            <a:srgbClr val="4A86E8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攻擊力</a:t>
            </a:r>
            <a:endParaRPr sz="2400">
              <a:solidFill>
                <a:srgbClr val="FFFF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591" name="Google Shape;591;p73"/>
          <p:cNvSpPr/>
          <p:nvPr/>
        </p:nvSpPr>
        <p:spPr>
          <a:xfrm>
            <a:off x="3033475" y="5813063"/>
            <a:ext cx="1312200" cy="634200"/>
          </a:xfrm>
          <a:prstGeom prst="roundRect">
            <a:avLst>
              <a:gd fmla="val 16667" name="adj"/>
            </a:avLst>
          </a:prstGeom>
          <a:solidFill>
            <a:srgbClr val="4A86E8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防禦</a:t>
            </a:r>
            <a:r>
              <a:rPr lang="zh-TW" sz="2400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力</a:t>
            </a:r>
            <a:endParaRPr sz="2400">
              <a:solidFill>
                <a:srgbClr val="FFFF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592" name="Google Shape;592;p73"/>
          <p:cNvSpPr/>
          <p:nvPr/>
        </p:nvSpPr>
        <p:spPr>
          <a:xfrm>
            <a:off x="5458674" y="5294450"/>
            <a:ext cx="1813500" cy="763500"/>
          </a:xfrm>
          <a:prstGeom prst="roundRect">
            <a:avLst>
              <a:gd fmla="val 16667" name="adj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200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是否獲勝</a:t>
            </a:r>
            <a:endParaRPr sz="3200">
              <a:solidFill>
                <a:srgbClr val="FFFF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593" name="Google Shape;593;p73"/>
          <p:cNvSpPr/>
          <p:nvPr/>
        </p:nvSpPr>
        <p:spPr>
          <a:xfrm flipH="1" rot="899201">
            <a:off x="4497041" y="5171993"/>
            <a:ext cx="741315" cy="524608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4A86E8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4" name="Google Shape;594;p73"/>
          <p:cNvSpPr/>
          <p:nvPr/>
        </p:nvSpPr>
        <p:spPr>
          <a:xfrm flipH="1" rot="-901888">
            <a:off x="4496956" y="5768912"/>
            <a:ext cx="741470" cy="524608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4A86E8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9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74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601" name="Google Shape;601;p74"/>
          <p:cNvSpPr txBox="1"/>
          <p:nvPr>
            <p:ph type="title"/>
          </p:nvPr>
        </p:nvSpPr>
        <p:spPr>
          <a:xfrm>
            <a:off x="476250" y="932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zh-TW" sz="3200"/>
              <a:t>Attribute Type</a:t>
            </a:r>
            <a:endParaRPr b="0" sz="3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屬性的資料類型</a:t>
            </a:r>
            <a:endParaRPr/>
          </a:p>
        </p:txBody>
      </p:sp>
      <p:sp>
        <p:nvSpPr>
          <p:cNvPr id="602" name="Google Shape;602;p74"/>
          <p:cNvSpPr txBox="1"/>
          <p:nvPr>
            <p:ph idx="2" type="subTitle"/>
          </p:nvPr>
        </p:nvSpPr>
        <p:spPr>
          <a:xfrm>
            <a:off x="24200" y="6583675"/>
            <a:ext cx="81915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603" name="Google Shape;603;p74"/>
          <p:cNvGraphicFramePr/>
          <p:nvPr/>
        </p:nvGraphicFramePr>
        <p:xfrm>
          <a:off x="952500" y="15889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{D50A2CAD-BCEF-4267-8800-4031FFE656F5}</a:tableStyleId>
              </a:tblPr>
              <a:tblGrid>
                <a:gridCol w="1959375"/>
                <a:gridCol w="2372950"/>
                <a:gridCol w="2906675"/>
              </a:tblGrid>
              <a:tr h="381000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900">
                          <a:solidFill>
                            <a:srgbClr val="FFFFFF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資料類型分類</a:t>
                      </a:r>
                      <a:endParaRPr sz="1900">
                        <a:solidFill>
                          <a:srgbClr val="FFFFFF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900">
                          <a:solidFill>
                            <a:srgbClr val="FFFFFF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舉例</a:t>
                      </a:r>
                      <a:endParaRPr sz="1900">
                        <a:solidFill>
                          <a:srgbClr val="FFFFFF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</a:tr>
              <a:tr h="381000">
                <a:tc row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90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主要資料類型</a:t>
                      </a:r>
                      <a:endParaRPr sz="190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900">
                          <a:solidFill>
                            <a:srgbClr val="FF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Nominal 類別型</a:t>
                      </a:r>
                      <a:endParaRPr sz="1900">
                        <a:solidFill>
                          <a:srgbClr val="FF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-3492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900"/>
                        <a:buFont typeface="Microsoft JhengHei"/>
                        <a:buChar char="●"/>
                      </a:pPr>
                      <a:r>
                        <a:rPr lang="zh-TW" sz="1900">
                          <a:solidFill>
                            <a:srgbClr val="FF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male</a:t>
                      </a:r>
                      <a:endParaRPr sz="1900">
                        <a:solidFill>
                          <a:srgbClr val="FF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indent="-3492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900"/>
                        <a:buFont typeface="Microsoft JhengHei"/>
                        <a:buChar char="●"/>
                      </a:pPr>
                      <a:r>
                        <a:rPr lang="zh-TW" sz="1900">
                          <a:solidFill>
                            <a:srgbClr val="FF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臺南</a:t>
                      </a:r>
                      <a:endParaRPr sz="1900">
                        <a:solidFill>
                          <a:srgbClr val="FF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</a:tr>
              <a:tr h="38100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zh-TW" sz="1900">
                          <a:solidFill>
                            <a:srgbClr val="FF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Numeric 數值型</a:t>
                      </a:r>
                      <a:endParaRPr sz="110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3492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900"/>
                        <a:buFont typeface="Microsoft JhengHei"/>
                        <a:buChar char="●"/>
                      </a:pPr>
                      <a:r>
                        <a:rPr lang="zh-TW" sz="1900">
                          <a:solidFill>
                            <a:srgbClr val="FF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1</a:t>
                      </a:r>
                      <a:endParaRPr sz="1900">
                        <a:solidFill>
                          <a:srgbClr val="FF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indent="-3492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900"/>
                        <a:buFont typeface="Microsoft JhengHei"/>
                        <a:buChar char="●"/>
                      </a:pPr>
                      <a:r>
                        <a:rPr lang="zh-TW" sz="1900">
                          <a:solidFill>
                            <a:srgbClr val="FF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0.75</a:t>
                      </a:r>
                      <a:endParaRPr sz="110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81000">
                <a:tc row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90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特殊資料類型</a:t>
                      </a:r>
                      <a:endParaRPr sz="190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90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String 字串型</a:t>
                      </a:r>
                      <a:br>
                        <a:rPr lang="zh-TW" sz="190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</a:br>
                      <a:r>
                        <a:rPr lang="zh-TW" sz="190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(文字型)</a:t>
                      </a:r>
                      <a:endParaRPr sz="190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-3492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900"/>
                        <a:buFont typeface="Microsoft JhengHei"/>
                        <a:buChar char="●"/>
                      </a:pPr>
                      <a:r>
                        <a:rPr lang="zh-TW" sz="190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This is a pen</a:t>
                      </a:r>
                      <a:endParaRPr sz="190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indent="-3492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900"/>
                        <a:buFont typeface="Microsoft JhengHei"/>
                        <a:buChar char="●"/>
                      </a:pPr>
                      <a:r>
                        <a:rPr lang="zh-TW" sz="190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這是一隻筆</a:t>
                      </a:r>
                      <a:endParaRPr sz="190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</a:tr>
              <a:tr h="38100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90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Boolean 布林值</a:t>
                      </a:r>
                      <a:br>
                        <a:rPr lang="zh-TW" sz="190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</a:br>
                      <a:r>
                        <a:rPr lang="zh-TW" sz="190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(是或否)</a:t>
                      </a:r>
                      <a:endParaRPr sz="190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3492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900"/>
                        <a:buFont typeface="Microsoft JhengHei"/>
                        <a:buChar char="●"/>
                      </a:pPr>
                      <a:r>
                        <a:rPr lang="zh-TW" sz="190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t</a:t>
                      </a:r>
                      <a:endParaRPr sz="190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indent="-3492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900"/>
                        <a:buFont typeface="Microsoft JhengHei"/>
                        <a:buChar char="●"/>
                      </a:pPr>
                      <a:r>
                        <a:rPr lang="zh-TW" sz="190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f</a:t>
                      </a:r>
                      <a:endParaRPr sz="190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90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(</a:t>
                      </a:r>
                      <a:r>
                        <a:rPr lang="zh-TW" sz="190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建議以類別型取代)</a:t>
                      </a:r>
                      <a:endParaRPr sz="190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8100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900">
                          <a:solidFill>
                            <a:srgbClr val="FF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日期</a:t>
                      </a:r>
                      <a:endParaRPr sz="1900">
                        <a:solidFill>
                          <a:srgbClr val="FF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900">
                          <a:solidFill>
                            <a:srgbClr val="FF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2021-07-26</a:t>
                      </a:r>
                      <a:endParaRPr sz="1900">
                        <a:solidFill>
                          <a:srgbClr val="FF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90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缺失資料</a:t>
                      </a:r>
                      <a:endParaRPr sz="190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900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Missing Value </a:t>
                      </a:r>
                      <a:br>
                        <a:rPr lang="zh-TW" sz="1900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</a:br>
                      <a:r>
                        <a:rPr lang="zh-TW" sz="1900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缺失值/未知值</a:t>
                      </a:r>
                      <a:endParaRPr sz="1900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900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?</a:t>
                      </a:r>
                      <a:endParaRPr sz="1900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8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p75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610" name="Google Shape;610;p75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Weka</a:t>
            </a:r>
            <a:r>
              <a:rPr lang="zh-TW"/>
              <a:t>可接受的資料來源</a:t>
            </a:r>
            <a:endParaRPr/>
          </a:p>
        </p:txBody>
      </p:sp>
      <p:sp>
        <p:nvSpPr>
          <p:cNvPr id="611" name="Google Shape;611;p75"/>
          <p:cNvSpPr txBox="1"/>
          <p:nvPr>
            <p:ph idx="2" type="subTitle"/>
          </p:nvPr>
        </p:nvSpPr>
        <p:spPr>
          <a:xfrm>
            <a:off x="24200" y="6583675"/>
            <a:ext cx="81915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12" name="Google Shape;612;p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50100" y="2050900"/>
            <a:ext cx="1243801" cy="1243801"/>
          </a:xfrm>
          <a:prstGeom prst="rect">
            <a:avLst/>
          </a:prstGeom>
          <a:noFill/>
          <a:ln>
            <a:noFill/>
          </a:ln>
        </p:spPr>
      </p:pic>
      <p:sp>
        <p:nvSpPr>
          <p:cNvPr id="613" name="Google Shape;613;p75"/>
          <p:cNvSpPr/>
          <p:nvPr/>
        </p:nvSpPr>
        <p:spPr>
          <a:xfrm>
            <a:off x="1129750" y="3701275"/>
            <a:ext cx="1850100" cy="868200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u="sng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本機</a:t>
            </a:r>
            <a:r>
              <a:rPr lang="zh-TW" sz="2400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上的</a:t>
            </a:r>
            <a:endParaRPr sz="2400">
              <a:solidFill>
                <a:srgbClr val="FFFF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單一檔案</a:t>
            </a:r>
            <a:endParaRPr sz="2400">
              <a:solidFill>
                <a:srgbClr val="FFFF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614" name="Google Shape;614;p75"/>
          <p:cNvSpPr/>
          <p:nvPr/>
        </p:nvSpPr>
        <p:spPr>
          <a:xfrm>
            <a:off x="3646950" y="3701275"/>
            <a:ext cx="1850100" cy="868200"/>
          </a:xfrm>
          <a:prstGeom prst="roundRect">
            <a:avLst>
              <a:gd fmla="val 16667" name="adj"/>
            </a:avLst>
          </a:prstGeom>
          <a:solidFill>
            <a:srgbClr val="4A86E8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u="sng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網址</a:t>
            </a:r>
            <a:r>
              <a:rPr lang="zh-TW" sz="2400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上</a:t>
            </a:r>
            <a:r>
              <a:rPr lang="zh-TW" sz="2400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的</a:t>
            </a:r>
            <a:endParaRPr sz="2400">
              <a:solidFill>
                <a:srgbClr val="FFFF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單一檔案</a:t>
            </a:r>
            <a:endParaRPr sz="2400">
              <a:solidFill>
                <a:srgbClr val="FFFF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615" name="Google Shape;615;p75"/>
          <p:cNvSpPr/>
          <p:nvPr/>
        </p:nvSpPr>
        <p:spPr>
          <a:xfrm>
            <a:off x="6164150" y="3701275"/>
            <a:ext cx="2202900" cy="868200"/>
          </a:xfrm>
          <a:prstGeom prst="roundRect">
            <a:avLst>
              <a:gd fmla="val 16667" name="adj"/>
            </a:avLst>
          </a:prstGeom>
          <a:solidFill>
            <a:srgbClr val="4A86E8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透過JDBC</a:t>
            </a:r>
            <a:r>
              <a:rPr lang="zh-TW" sz="2400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的</a:t>
            </a:r>
            <a:endParaRPr sz="2400">
              <a:solidFill>
                <a:srgbClr val="FFFF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關聯式資料庫</a:t>
            </a:r>
            <a:endParaRPr sz="2400">
              <a:solidFill>
                <a:srgbClr val="FFFF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616" name="Google Shape;616;p75"/>
          <p:cNvSpPr/>
          <p:nvPr/>
        </p:nvSpPr>
        <p:spPr>
          <a:xfrm>
            <a:off x="1128375" y="5002675"/>
            <a:ext cx="4368600" cy="11478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●"/>
            </a:pPr>
            <a:r>
              <a:rPr b="1" lang="zh-TW" sz="2400">
                <a:solidFill>
                  <a:schemeClr val="accen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ARFF</a:t>
            </a:r>
            <a:r>
              <a:rPr lang="zh-TW" sz="2400">
                <a:solidFill>
                  <a:schemeClr val="accen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: 屬性-關聯檔案格式</a:t>
            </a:r>
            <a:endParaRPr sz="2400">
              <a:solidFill>
                <a:schemeClr val="accen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●"/>
            </a:pPr>
            <a:r>
              <a:rPr b="1" lang="zh-TW" sz="2400">
                <a:solidFill>
                  <a:schemeClr val="accen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CSV</a:t>
            </a:r>
            <a:r>
              <a:rPr lang="zh-TW" sz="2400">
                <a:solidFill>
                  <a:schemeClr val="accen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: </a:t>
            </a:r>
            <a:r>
              <a:rPr lang="zh-TW" sz="2400">
                <a:solidFill>
                  <a:schemeClr val="accen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逗點分割數值</a:t>
            </a:r>
            <a:endParaRPr sz="2400">
              <a:solidFill>
                <a:schemeClr val="accent2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617" name="Google Shape;617;p75"/>
          <p:cNvSpPr/>
          <p:nvPr/>
        </p:nvSpPr>
        <p:spPr>
          <a:xfrm>
            <a:off x="6164150" y="5002675"/>
            <a:ext cx="2202900" cy="11478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icrosoft JhengHei"/>
              <a:buChar char="●"/>
            </a:pPr>
            <a:r>
              <a:rPr b="1" lang="zh-TW" sz="2400">
                <a:solidFill>
                  <a:schemeClr val="accen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SQL查詢</a:t>
            </a:r>
            <a:endParaRPr b="1" sz="2400">
              <a:solidFill>
                <a:schemeClr val="accen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cxnSp>
        <p:nvCxnSpPr>
          <p:cNvPr id="618" name="Google Shape;618;p75"/>
          <p:cNvCxnSpPr>
            <a:stCxn id="612" idx="2"/>
            <a:endCxn id="614" idx="0"/>
          </p:cNvCxnSpPr>
          <p:nvPr/>
        </p:nvCxnSpPr>
        <p:spPr>
          <a:xfrm flipH="1" rot="-5400000">
            <a:off x="4369050" y="3497651"/>
            <a:ext cx="406500" cy="600"/>
          </a:xfrm>
          <a:prstGeom prst="bentConnector3">
            <a:avLst>
              <a:gd fmla="val 50009" name="adj1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619" name="Google Shape;619;p75"/>
          <p:cNvCxnSpPr>
            <a:stCxn id="612" idx="2"/>
            <a:endCxn id="615" idx="0"/>
          </p:cNvCxnSpPr>
          <p:nvPr/>
        </p:nvCxnSpPr>
        <p:spPr>
          <a:xfrm flipH="1" rot="-5400000">
            <a:off x="5715600" y="2151101"/>
            <a:ext cx="406500" cy="2693700"/>
          </a:xfrm>
          <a:prstGeom prst="bentConnector3">
            <a:avLst>
              <a:gd fmla="val 50009" name="adj1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620" name="Google Shape;620;p75"/>
          <p:cNvCxnSpPr>
            <a:stCxn id="615" idx="2"/>
            <a:endCxn id="617" idx="0"/>
          </p:cNvCxnSpPr>
          <p:nvPr/>
        </p:nvCxnSpPr>
        <p:spPr>
          <a:xfrm flipH="1" rot="-5400000">
            <a:off x="7049300" y="4785775"/>
            <a:ext cx="433200" cy="600"/>
          </a:xfrm>
          <a:prstGeom prst="bentConnector3">
            <a:avLst>
              <a:gd fmla="val 50000" name="adj1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621" name="Google Shape;621;p75"/>
          <p:cNvCxnSpPr>
            <a:stCxn id="614" idx="2"/>
            <a:endCxn id="616" idx="0"/>
          </p:cNvCxnSpPr>
          <p:nvPr/>
        </p:nvCxnSpPr>
        <p:spPr>
          <a:xfrm rot="5400000">
            <a:off x="3725700" y="4156375"/>
            <a:ext cx="433200" cy="1259400"/>
          </a:xfrm>
          <a:prstGeom prst="bentConnector3">
            <a:avLst>
              <a:gd fmla="val 50000" name="adj1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622" name="Google Shape;622;p75"/>
          <p:cNvCxnSpPr>
            <a:stCxn id="613" idx="2"/>
            <a:endCxn id="616" idx="0"/>
          </p:cNvCxnSpPr>
          <p:nvPr/>
        </p:nvCxnSpPr>
        <p:spPr>
          <a:xfrm flipH="1" rot="-5400000">
            <a:off x="2467150" y="4157125"/>
            <a:ext cx="433200" cy="1257900"/>
          </a:xfrm>
          <a:prstGeom prst="bentConnector3">
            <a:avLst>
              <a:gd fmla="val 50000" name="adj1"/>
            </a:avLst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623" name="Google Shape;623;p75"/>
          <p:cNvCxnSpPr>
            <a:stCxn id="612" idx="2"/>
            <a:endCxn id="613" idx="0"/>
          </p:cNvCxnSpPr>
          <p:nvPr/>
        </p:nvCxnSpPr>
        <p:spPr>
          <a:xfrm rot="5400000">
            <a:off x="3110100" y="2239301"/>
            <a:ext cx="406500" cy="2517300"/>
          </a:xfrm>
          <a:prstGeom prst="bentConnector3">
            <a:avLst>
              <a:gd fmla="val 50009" name="adj1"/>
            </a:avLst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624" name="Google Shape;624;p7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5500" y="3881637"/>
            <a:ext cx="507475" cy="5074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[Slide] Database Slide" id="625" name="Google Shape;625;p7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17250" y="3881588"/>
            <a:ext cx="507475" cy="507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6" name="Google Shape;626;p7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371625" y="3918725"/>
            <a:ext cx="433200" cy="43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p76"/>
          <p:cNvSpPr txBox="1"/>
          <p:nvPr>
            <p:ph idx="2" type="body"/>
          </p:nvPr>
        </p:nvSpPr>
        <p:spPr>
          <a:xfrm>
            <a:off x="4705350" y="1791150"/>
            <a:ext cx="4019400" cy="471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3" name="Google Shape;633;p76"/>
          <p:cNvSpPr txBox="1"/>
          <p:nvPr>
            <p:ph idx="1" type="body"/>
          </p:nvPr>
        </p:nvSpPr>
        <p:spPr>
          <a:xfrm>
            <a:off x="533400" y="1791150"/>
            <a:ext cx="3824700" cy="471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rPr b="1" lang="zh-TW" sz="1800"/>
              <a:t>Attribute-Relation File Format</a:t>
            </a:r>
            <a:endParaRPr b="1"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800"/>
              <a:t>屬性─關聯檔案格式</a:t>
            </a:r>
            <a:r>
              <a:rPr b="1" lang="zh-TW"/>
              <a:t> </a:t>
            </a:r>
            <a:endParaRPr b="1"/>
          </a:p>
          <a:p>
            <a:pPr indent="-368300" lvl="0" marL="457200" rtl="0" algn="l">
              <a:spcBef>
                <a:spcPts val="1000"/>
              </a:spcBef>
              <a:spcAft>
                <a:spcPts val="0"/>
              </a:spcAft>
              <a:buSzPts val="2200"/>
              <a:buAutoNum type="arabicPeriod"/>
            </a:pPr>
            <a:r>
              <a:rPr b="1" lang="zh-TW" sz="2200"/>
              <a:t>開頭註解</a:t>
            </a:r>
            <a:r>
              <a:rPr lang="zh-TW" sz="2200"/>
              <a:t>：說明檔案內容，以</a:t>
            </a:r>
            <a:r>
              <a:rPr lang="zh-TW" sz="2200">
                <a:solidFill>
                  <a:srgbClr val="FF0000"/>
                </a:solidFill>
              </a:rPr>
              <a:t>%</a:t>
            </a:r>
            <a:r>
              <a:rPr lang="zh-TW" sz="2200"/>
              <a:t>開頭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AutoNum type="arabicPeriod"/>
            </a:pPr>
            <a:r>
              <a:rPr b="1" lang="zh-TW" sz="2200"/>
              <a:t>檔案標題</a:t>
            </a:r>
            <a:r>
              <a:rPr lang="zh-TW" sz="2200"/>
              <a:t>：以</a:t>
            </a:r>
            <a:r>
              <a:rPr lang="zh-TW" sz="2200">
                <a:solidFill>
                  <a:srgbClr val="FF0000"/>
                </a:solidFill>
              </a:rPr>
              <a:t>@RELATION</a:t>
            </a:r>
            <a:r>
              <a:rPr lang="zh-TW" sz="2200"/>
              <a:t>開頭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AutoNum type="arabicPeriod"/>
            </a:pPr>
            <a:r>
              <a:rPr b="1" lang="zh-TW" sz="2200"/>
              <a:t>屬性定義</a:t>
            </a:r>
            <a:r>
              <a:rPr lang="zh-TW" sz="2200"/>
              <a:t>：以</a:t>
            </a:r>
            <a:r>
              <a:rPr lang="zh-TW" sz="2200">
                <a:solidFill>
                  <a:srgbClr val="FF0000"/>
                </a:solidFill>
              </a:rPr>
              <a:t>@ATTRIBUTE</a:t>
            </a:r>
            <a:r>
              <a:rPr lang="zh-TW" sz="2200"/>
              <a:t>開頭，定義屬性的</a:t>
            </a:r>
            <a:r>
              <a:rPr lang="zh-TW" sz="2200" u="sng"/>
              <a:t>資料類型</a:t>
            </a:r>
            <a:endParaRPr sz="2200" u="sng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AutoNum type="arabicPeriod"/>
            </a:pPr>
            <a:r>
              <a:rPr b="1" lang="zh-TW" sz="2200"/>
              <a:t>資料案例</a:t>
            </a:r>
            <a:r>
              <a:rPr lang="zh-TW" sz="2200"/>
              <a:t>：位於</a:t>
            </a:r>
            <a:r>
              <a:rPr lang="zh-TW" sz="2200">
                <a:solidFill>
                  <a:srgbClr val="FF0000"/>
                </a:solidFill>
              </a:rPr>
              <a:t>@DATA</a:t>
            </a:r>
            <a:r>
              <a:rPr lang="zh-TW" sz="2200"/>
              <a:t>之後，一行一一個案例</a:t>
            </a:r>
            <a:endParaRPr sz="2200"/>
          </a:p>
        </p:txBody>
      </p:sp>
      <p:sp>
        <p:nvSpPr>
          <p:cNvPr id="634" name="Google Shape;634;p76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635" name="Google Shape;635;p76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zh-TW" sz="3200"/>
              <a:t>Weka使用的檔案格式</a:t>
            </a:r>
            <a:endParaRPr b="0" sz="3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ARFF</a:t>
            </a:r>
            <a:endParaRPr/>
          </a:p>
        </p:txBody>
      </p:sp>
      <p:sp>
        <p:nvSpPr>
          <p:cNvPr id="636" name="Google Shape;636;p76"/>
          <p:cNvSpPr txBox="1"/>
          <p:nvPr>
            <p:ph idx="3" type="subTitle"/>
          </p:nvPr>
        </p:nvSpPr>
        <p:spPr>
          <a:xfrm>
            <a:off x="24200" y="6583675"/>
            <a:ext cx="80520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37" name="Google Shape;637;p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76600" y="1861050"/>
            <a:ext cx="4248150" cy="457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2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p77"/>
          <p:cNvSpPr txBox="1"/>
          <p:nvPr>
            <p:ph idx="2" type="body"/>
          </p:nvPr>
        </p:nvSpPr>
        <p:spPr>
          <a:xfrm>
            <a:off x="4705350" y="1791150"/>
            <a:ext cx="4019400" cy="471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44" name="Google Shape;644;p77"/>
          <p:cNvPicPr preferRelativeResize="0"/>
          <p:nvPr/>
        </p:nvPicPr>
        <p:blipFill rotWithShape="1">
          <a:blip r:embed="rId3">
            <a:alphaModFix/>
          </a:blip>
          <a:srcRect b="0" l="0" r="33687" t="0"/>
          <a:stretch/>
        </p:blipFill>
        <p:spPr>
          <a:xfrm>
            <a:off x="4677900" y="1791150"/>
            <a:ext cx="4466101" cy="4711800"/>
          </a:xfrm>
          <a:prstGeom prst="rect">
            <a:avLst/>
          </a:prstGeom>
          <a:noFill/>
          <a:ln>
            <a:noFill/>
          </a:ln>
        </p:spPr>
      </p:pic>
      <p:sp>
        <p:nvSpPr>
          <p:cNvPr id="645" name="Google Shape;645;p77"/>
          <p:cNvSpPr txBox="1"/>
          <p:nvPr>
            <p:ph idx="1" type="body"/>
          </p:nvPr>
        </p:nvSpPr>
        <p:spPr>
          <a:xfrm>
            <a:off x="533400" y="1791150"/>
            <a:ext cx="4019400" cy="471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TW" sz="1800">
                <a:solidFill>
                  <a:schemeClr val="dk1"/>
                </a:solidFill>
              </a:rPr>
              <a:t>Comma-</a:t>
            </a:r>
            <a:r>
              <a:rPr b="1" lang="zh-TW" sz="1800">
                <a:solidFill>
                  <a:schemeClr val="dk1"/>
                </a:solidFill>
              </a:rPr>
              <a:t>Separated</a:t>
            </a:r>
            <a:r>
              <a:rPr b="1" lang="zh-TW" sz="1800">
                <a:solidFill>
                  <a:schemeClr val="dk1"/>
                </a:solidFill>
              </a:rPr>
              <a:t> Values</a:t>
            </a:r>
            <a:endParaRPr b="1" sz="18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TW" sz="2800">
                <a:solidFill>
                  <a:schemeClr val="dk1"/>
                </a:solidFill>
              </a:rPr>
              <a:t>逗點分割數值</a:t>
            </a:r>
            <a:r>
              <a:rPr lang="zh-TW">
                <a:solidFill>
                  <a:schemeClr val="dk1"/>
                </a:solidFill>
              </a:rPr>
              <a:t> </a:t>
            </a:r>
            <a:endParaRPr>
              <a:solidFill>
                <a:schemeClr val="dk1"/>
              </a:solidFill>
            </a:endParaRPr>
          </a:p>
          <a:p>
            <a:pPr indent="-368300" lvl="0" marL="457200" rtl="0" algn="l">
              <a:spcBef>
                <a:spcPts val="560"/>
              </a:spcBef>
              <a:spcAft>
                <a:spcPts val="0"/>
              </a:spcAft>
              <a:buSzPts val="2200"/>
              <a:buAutoNum type="arabicPeriod"/>
            </a:pPr>
            <a:r>
              <a:rPr b="1" lang="zh-TW" sz="2200">
                <a:solidFill>
                  <a:schemeClr val="dk1"/>
                </a:solidFill>
              </a:rPr>
              <a:t>屬性</a:t>
            </a:r>
            <a:r>
              <a:rPr lang="zh-TW" sz="2200">
                <a:solidFill>
                  <a:schemeClr val="dk1"/>
                </a:solidFill>
              </a:rPr>
              <a:t>：</a:t>
            </a:r>
            <a:r>
              <a:rPr lang="zh-TW"/>
              <a:t>以</a:t>
            </a:r>
            <a:r>
              <a:rPr lang="zh-TW">
                <a:solidFill>
                  <a:srgbClr val="FF0000"/>
                </a:solidFill>
              </a:rPr>
              <a:t>逗點</a:t>
            </a:r>
            <a:r>
              <a:rPr lang="zh-TW"/>
              <a:t>區隔的每個欄位</a:t>
            </a:r>
            <a:endParaRPr sz="2200">
              <a:solidFill>
                <a:schemeClr val="dk1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AutoNum type="arabicPeriod"/>
            </a:pPr>
            <a:r>
              <a:rPr b="1" lang="zh-TW" sz="2200">
                <a:solidFill>
                  <a:schemeClr val="dk1"/>
                </a:solidFill>
              </a:rPr>
              <a:t>屬性標題</a:t>
            </a:r>
            <a:r>
              <a:rPr lang="zh-TW" sz="2200">
                <a:solidFill>
                  <a:schemeClr val="dk1"/>
                </a:solidFill>
              </a:rPr>
              <a:t>：</a:t>
            </a:r>
            <a:r>
              <a:rPr lang="zh-TW" sz="2200">
                <a:solidFill>
                  <a:srgbClr val="FF0000"/>
                </a:solidFill>
              </a:rPr>
              <a:t>第一行</a:t>
            </a:r>
            <a:r>
              <a:rPr lang="zh-TW" sz="2200">
                <a:solidFill>
                  <a:schemeClr val="dk1"/>
                </a:solidFill>
              </a:rPr>
              <a:t>為屬性標題，以</a:t>
            </a:r>
            <a:r>
              <a:rPr lang="zh-TW" sz="2200">
                <a:solidFill>
                  <a:schemeClr val="dk1"/>
                </a:solidFill>
              </a:rPr>
              <a:t>逗點區隔每個欄位</a:t>
            </a:r>
            <a:endParaRPr sz="2200">
              <a:solidFill>
                <a:schemeClr val="dk1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AutoNum type="arabicPeriod"/>
            </a:pPr>
            <a:r>
              <a:rPr b="1" lang="zh-TW" sz="2200">
                <a:solidFill>
                  <a:schemeClr val="dk1"/>
                </a:solidFill>
              </a:rPr>
              <a:t>資料案例</a:t>
            </a:r>
            <a:r>
              <a:rPr lang="zh-TW" sz="2200">
                <a:solidFill>
                  <a:schemeClr val="dk1"/>
                </a:solidFill>
              </a:rPr>
              <a:t>：第二列之後的</a:t>
            </a:r>
            <a:r>
              <a:rPr lang="zh-TW" sz="2200">
                <a:solidFill>
                  <a:srgbClr val="FF0000"/>
                </a:solidFill>
              </a:rPr>
              <a:t>每一行</a:t>
            </a:r>
            <a:r>
              <a:rPr lang="zh-TW" sz="2200">
                <a:solidFill>
                  <a:schemeClr val="dk1"/>
                </a:solidFill>
              </a:rPr>
              <a:t>為一案例</a:t>
            </a:r>
            <a:endParaRPr sz="2200">
              <a:solidFill>
                <a:schemeClr val="dk1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AutoNum type="arabicPeriod"/>
            </a:pPr>
            <a:r>
              <a:rPr b="1" lang="zh-TW" sz="2200" u="sng">
                <a:solidFill>
                  <a:schemeClr val="dk1"/>
                </a:solidFill>
              </a:rPr>
              <a:t>資料類型</a:t>
            </a:r>
            <a:r>
              <a:rPr lang="zh-TW" sz="2200">
                <a:solidFill>
                  <a:schemeClr val="dk1"/>
                </a:solidFill>
              </a:rPr>
              <a:t>：</a:t>
            </a:r>
            <a:r>
              <a:rPr lang="zh-TW" sz="2200">
                <a:solidFill>
                  <a:schemeClr val="dk1"/>
                </a:solidFill>
              </a:rPr>
              <a:t>需由程式自動判斷</a:t>
            </a:r>
            <a:endParaRPr/>
          </a:p>
        </p:txBody>
      </p:sp>
      <p:sp>
        <p:nvSpPr>
          <p:cNvPr id="646" name="Google Shape;646;p77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647" name="Google Shape;647;p77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zh-TW" sz="3200">
                <a:solidFill>
                  <a:schemeClr val="dk1"/>
                </a:solidFill>
              </a:rPr>
              <a:t>泛用的純文字檔案格式</a:t>
            </a:r>
            <a:endParaRPr b="0" sz="32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chemeClr val="dk1"/>
                </a:solidFill>
              </a:rPr>
              <a:t>CSV</a:t>
            </a:r>
            <a:endParaRPr/>
          </a:p>
        </p:txBody>
      </p:sp>
      <p:sp>
        <p:nvSpPr>
          <p:cNvPr id="648" name="Google Shape;648;p77"/>
          <p:cNvSpPr txBox="1"/>
          <p:nvPr>
            <p:ph idx="3" type="subTitle"/>
          </p:nvPr>
        </p:nvSpPr>
        <p:spPr>
          <a:xfrm>
            <a:off x="24200" y="6583675"/>
            <a:ext cx="80520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49" name="Google Shape;649;p7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34730" y="1624975"/>
            <a:ext cx="997486" cy="1374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650" name="Google Shape;650;p7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900000">
            <a:off x="7542841" y="181722"/>
            <a:ext cx="1219200" cy="121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60"/>
          <p:cNvSpPr txBox="1"/>
          <p:nvPr>
            <p:ph idx="1" type="body"/>
          </p:nvPr>
        </p:nvSpPr>
        <p:spPr>
          <a:xfrm>
            <a:off x="1216450" y="1783075"/>
            <a:ext cx="6711000" cy="471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/>
              <a:t>學歷：</a:t>
            </a:r>
            <a:endParaRPr/>
          </a:p>
          <a:p>
            <a:pPr indent="-381000" lvl="0" marL="457200" rtl="0" algn="l">
              <a:spcBef>
                <a:spcPts val="560"/>
              </a:spcBef>
              <a:spcAft>
                <a:spcPts val="0"/>
              </a:spcAft>
              <a:buSzPts val="2400"/>
              <a:buChar char="●"/>
            </a:pPr>
            <a:r>
              <a:rPr lang="zh-TW"/>
              <a:t>政治大學 圖書資訊與檔案學研究所 博士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zh-TW"/>
              <a:t>政治大學 圖書資訊與檔案學研究所 碩士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zh-TW"/>
              <a:t>輔仁大學 圖書資訊學系 學士</a:t>
            </a:r>
            <a:endParaRPr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/>
              <a:t>專長：</a:t>
            </a:r>
            <a:endParaRPr/>
          </a:p>
          <a:p>
            <a:pPr indent="-381000" lvl="0" marL="457200" rtl="0" algn="l">
              <a:spcBef>
                <a:spcPts val="560"/>
              </a:spcBef>
              <a:spcAft>
                <a:spcPts val="0"/>
              </a:spcAft>
              <a:buSzPts val="2400"/>
              <a:buChar char="●"/>
            </a:pPr>
            <a:r>
              <a:rPr lang="zh-TW"/>
              <a:t>數位學習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zh-TW"/>
              <a:t>數位典藏與數位圖書館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zh-TW"/>
              <a:t>資料探勘</a:t>
            </a:r>
            <a:endParaRPr/>
          </a:p>
          <a:p>
            <a:pPr indent="0" lvl="0" marL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8" name="Google Shape;398;p60"/>
          <p:cNvSpPr/>
          <p:nvPr/>
        </p:nvSpPr>
        <p:spPr>
          <a:xfrm>
            <a:off x="5420300" y="5249900"/>
            <a:ext cx="3150000" cy="927000"/>
          </a:xfrm>
          <a:prstGeom prst="roundRect">
            <a:avLst>
              <a:gd fmla="val 16667" name="adj"/>
            </a:avLst>
          </a:prstGeom>
          <a:solidFill>
            <a:srgbClr val="783F04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布丁布丁吃什麼？</a:t>
            </a:r>
            <a:endParaRPr sz="2400">
              <a:solidFill>
                <a:srgbClr val="FFFF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 u="sng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http://blog.pulipuli.info</a:t>
            </a:r>
            <a:r>
              <a:rPr lang="zh-TW" sz="2000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</a:t>
            </a:r>
            <a:endParaRPr sz="2000">
              <a:solidFill>
                <a:srgbClr val="FFFF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99" name="Google Shape;399;p60"/>
          <p:cNvSpPr txBox="1"/>
          <p:nvPr>
            <p:ph idx="2" type="subTitle"/>
          </p:nvPr>
        </p:nvSpPr>
        <p:spPr>
          <a:xfrm>
            <a:off x="24200" y="6583675"/>
            <a:ext cx="81915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0" name="Google Shape;400;p60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講者簡介</a:t>
            </a:r>
            <a:endParaRPr/>
          </a:p>
        </p:txBody>
      </p:sp>
      <p:sp>
        <p:nvSpPr>
          <p:cNvPr id="401" name="Google Shape;401;p60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grpSp>
        <p:nvGrpSpPr>
          <p:cNvPr id="402" name="Google Shape;402;p60"/>
          <p:cNvGrpSpPr/>
          <p:nvPr/>
        </p:nvGrpSpPr>
        <p:grpSpPr>
          <a:xfrm>
            <a:off x="6434025" y="4231525"/>
            <a:ext cx="1122300" cy="1122300"/>
            <a:chOff x="6434025" y="4231525"/>
            <a:chExt cx="1122300" cy="1122300"/>
          </a:xfrm>
        </p:grpSpPr>
        <p:sp>
          <p:nvSpPr>
            <p:cNvPr id="403" name="Google Shape;403;p60"/>
            <p:cNvSpPr/>
            <p:nvPr/>
          </p:nvSpPr>
          <p:spPr>
            <a:xfrm>
              <a:off x="6434025" y="4231525"/>
              <a:ext cx="1122300" cy="11223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404" name="Google Shape;404;p60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445950" y="4247175"/>
              <a:ext cx="1098700" cy="1091150"/>
            </a:xfrm>
            <a:prstGeom prst="rect">
              <a:avLst/>
            </a:prstGeom>
            <a:noFill/>
            <a:ln>
              <a:noFill/>
            </a:ln>
            <a:effectLst>
              <a:outerShdw rotWithShape="0" algn="bl" dist="9525">
                <a:srgbClr val="FFFFFF"/>
              </a:outerShdw>
            </a:effectLst>
          </p:spPr>
        </p:pic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5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p78"/>
          <p:cNvSpPr txBox="1"/>
          <p:nvPr>
            <p:ph idx="1" type="body"/>
          </p:nvPr>
        </p:nvSpPr>
        <p:spPr>
          <a:xfrm>
            <a:off x="476250" y="1783075"/>
            <a:ext cx="8191500" cy="471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7" name="Google Shape;657;p78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658" name="Google Shape;658;p78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開啟CSV請選擇LibreOffice Calc</a:t>
            </a:r>
            <a:endParaRPr/>
          </a:p>
        </p:txBody>
      </p:sp>
      <p:sp>
        <p:nvSpPr>
          <p:cNvPr id="659" name="Google Shape;659;p78"/>
          <p:cNvSpPr txBox="1"/>
          <p:nvPr>
            <p:ph idx="2" type="subTitle"/>
          </p:nvPr>
        </p:nvSpPr>
        <p:spPr>
          <a:xfrm>
            <a:off x="24200" y="6583675"/>
            <a:ext cx="81915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60" name="Google Shape;660;p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98405" y="2965538"/>
            <a:ext cx="997486" cy="1374151"/>
          </a:xfrm>
          <a:prstGeom prst="rect">
            <a:avLst/>
          </a:prstGeom>
          <a:noFill/>
          <a:ln>
            <a:noFill/>
          </a:ln>
        </p:spPr>
      </p:pic>
      <p:sp>
        <p:nvSpPr>
          <p:cNvPr id="661" name="Google Shape;661;p78"/>
          <p:cNvSpPr/>
          <p:nvPr/>
        </p:nvSpPr>
        <p:spPr>
          <a:xfrm>
            <a:off x="1438650" y="4262813"/>
            <a:ext cx="1917000" cy="7635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200">
                <a:solidFill>
                  <a:schemeClr val="dk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開啟CSV</a:t>
            </a:r>
            <a:endParaRPr sz="3200">
              <a:solidFill>
                <a:schemeClr val="dk2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662" name="Google Shape;662;p78"/>
          <p:cNvSpPr/>
          <p:nvPr/>
        </p:nvSpPr>
        <p:spPr>
          <a:xfrm>
            <a:off x="5588150" y="2358675"/>
            <a:ext cx="2424900" cy="1048500"/>
          </a:xfrm>
          <a:prstGeom prst="roundRect">
            <a:avLst>
              <a:gd fmla="val 16667" name="adj"/>
            </a:avLst>
          </a:prstGeom>
          <a:solidFill>
            <a:srgbClr val="38761D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200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LibreOffice</a:t>
            </a:r>
            <a:endParaRPr sz="3200">
              <a:solidFill>
                <a:srgbClr val="FFFF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200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Calc</a:t>
            </a:r>
            <a:endParaRPr sz="3200">
              <a:solidFill>
                <a:srgbClr val="FFFF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663" name="Google Shape;663;p7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39175" y="2295200"/>
            <a:ext cx="1175450" cy="1175450"/>
          </a:xfrm>
          <a:prstGeom prst="rect">
            <a:avLst/>
          </a:prstGeom>
          <a:noFill/>
          <a:ln>
            <a:noFill/>
          </a:ln>
        </p:spPr>
      </p:pic>
      <p:sp>
        <p:nvSpPr>
          <p:cNvPr id="664" name="Google Shape;664;p78"/>
          <p:cNvSpPr/>
          <p:nvPr/>
        </p:nvSpPr>
        <p:spPr>
          <a:xfrm>
            <a:off x="5588150" y="4559150"/>
            <a:ext cx="2424900" cy="1048500"/>
          </a:xfrm>
          <a:prstGeom prst="roundRect">
            <a:avLst>
              <a:gd fmla="val 16667" name="adj"/>
            </a:avLst>
          </a:prstGeom>
          <a:solidFill>
            <a:srgbClr val="9E9E9E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200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Excel</a:t>
            </a:r>
            <a:endParaRPr sz="3200">
              <a:solidFill>
                <a:srgbClr val="FFFF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665" name="Google Shape;665;p7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17300" y="4495675"/>
            <a:ext cx="1219200" cy="12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666" name="Google Shape;666;p78"/>
          <p:cNvSpPr/>
          <p:nvPr/>
        </p:nvSpPr>
        <p:spPr>
          <a:xfrm flipH="1" rot="-1800175">
            <a:off x="3472762" y="3023594"/>
            <a:ext cx="1049307" cy="524709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4A86E8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7" name="Google Shape;667;p78"/>
          <p:cNvSpPr/>
          <p:nvPr/>
        </p:nvSpPr>
        <p:spPr>
          <a:xfrm flipH="1" rot="1798833">
            <a:off x="3472725" y="4434713"/>
            <a:ext cx="1049417" cy="524859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slide ok checked green" id="668" name="Google Shape;668;p7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470860" y="1867426"/>
            <a:ext cx="659475" cy="6594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lide error bad" id="669" name="Google Shape;669;p7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470874" y="4117115"/>
            <a:ext cx="659475" cy="659460"/>
          </a:xfrm>
          <a:prstGeom prst="rect">
            <a:avLst/>
          </a:prstGeom>
          <a:noFill/>
          <a:ln>
            <a:noFill/>
          </a:ln>
        </p:spPr>
      </p:pic>
      <p:sp>
        <p:nvSpPr>
          <p:cNvPr id="670" name="Google Shape;670;p78"/>
          <p:cNvSpPr/>
          <p:nvPr/>
        </p:nvSpPr>
        <p:spPr>
          <a:xfrm>
            <a:off x="3613488" y="5714875"/>
            <a:ext cx="1917000" cy="564300"/>
          </a:xfrm>
          <a:prstGeom prst="wedgeRoundRectCallout">
            <a:avLst>
              <a:gd fmla="val -20215" name="adj1"/>
              <a:gd fmla="val -123737" name="adj2"/>
              <a:gd fmla="val 0" name="adj3"/>
            </a:avLst>
          </a:prstGeom>
          <a:solidFill>
            <a:srgbClr val="FFFFFF"/>
          </a:solidFill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200">
                <a:latin typeface="Microsoft JhengHei"/>
                <a:ea typeface="Microsoft JhengHei"/>
                <a:cs typeface="Microsoft JhengHei"/>
                <a:sym typeface="Microsoft JhengHei"/>
              </a:rPr>
              <a:t>中文亂碼</a:t>
            </a:r>
            <a:endParaRPr sz="32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5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p79"/>
          <p:cNvSpPr txBox="1"/>
          <p:nvPr>
            <p:ph idx="1" type="body"/>
          </p:nvPr>
        </p:nvSpPr>
        <p:spPr>
          <a:xfrm>
            <a:off x="476250" y="1783075"/>
            <a:ext cx="8191500" cy="471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77" name="Google Shape;677;p79"/>
          <p:cNvGrpSpPr/>
          <p:nvPr/>
        </p:nvGrpSpPr>
        <p:grpSpPr>
          <a:xfrm>
            <a:off x="7078875" y="4262500"/>
            <a:ext cx="1315850" cy="1483200"/>
            <a:chOff x="6007700" y="2877025"/>
            <a:chExt cx="1315850" cy="1483200"/>
          </a:xfrm>
        </p:grpSpPr>
        <p:sp>
          <p:nvSpPr>
            <p:cNvPr id="678" name="Google Shape;678;p79"/>
            <p:cNvSpPr/>
            <p:nvPr/>
          </p:nvSpPr>
          <p:spPr>
            <a:xfrm>
              <a:off x="6088575" y="2877025"/>
              <a:ext cx="1159800" cy="1483200"/>
            </a:xfrm>
            <a:prstGeom prst="roundRect">
              <a:avLst>
                <a:gd fmla="val 16667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descr="D:\Desktop\Dropbox\108-2 成大課程\0319 WEKA實作：機器學習 監督式學習\課程網頁icon\ods.emf" id="679" name="Google Shape;679;p7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007700" y="2976450"/>
              <a:ext cx="1315850" cy="13158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80" name="Google Shape;680;p79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681" name="Google Shape;681;p79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LibreOffice下載</a:t>
            </a:r>
            <a:endParaRPr b="0" sz="3200"/>
          </a:p>
        </p:txBody>
      </p:sp>
      <p:sp>
        <p:nvSpPr>
          <p:cNvPr id="682" name="Google Shape;682;p79"/>
          <p:cNvSpPr txBox="1"/>
          <p:nvPr>
            <p:ph idx="2" type="subTitle"/>
          </p:nvPr>
        </p:nvSpPr>
        <p:spPr>
          <a:xfrm>
            <a:off x="24200" y="6583675"/>
            <a:ext cx="81915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3" name="Google Shape;683;p79"/>
          <p:cNvSpPr/>
          <p:nvPr/>
        </p:nvSpPr>
        <p:spPr>
          <a:xfrm flipH="1">
            <a:off x="2577638" y="3368950"/>
            <a:ext cx="1028400" cy="8100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4A86E8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84" name="Google Shape;684;p7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62000" y="2963950"/>
            <a:ext cx="1620000" cy="16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685" name="Google Shape;685;p79"/>
          <p:cNvSpPr/>
          <p:nvPr/>
        </p:nvSpPr>
        <p:spPr>
          <a:xfrm>
            <a:off x="2850300" y="4749175"/>
            <a:ext cx="3443400" cy="7635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200">
                <a:solidFill>
                  <a:schemeClr val="dk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LibreOffice下載</a:t>
            </a:r>
            <a:endParaRPr sz="3200">
              <a:solidFill>
                <a:schemeClr val="dk2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686" name="Google Shape;686;p79"/>
          <p:cNvSpPr txBox="1"/>
          <p:nvPr/>
        </p:nvSpPr>
        <p:spPr>
          <a:xfrm>
            <a:off x="3024450" y="5677888"/>
            <a:ext cx="3095100" cy="40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687" name="Google Shape;687;p7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3692" y="2963588"/>
            <a:ext cx="1624536" cy="1622268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688" name="Google Shape;688;p79"/>
          <p:cNvSpPr/>
          <p:nvPr/>
        </p:nvSpPr>
        <p:spPr>
          <a:xfrm>
            <a:off x="524776" y="4751312"/>
            <a:ext cx="1922400" cy="7647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200">
                <a:solidFill>
                  <a:schemeClr val="dk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課程網頁</a:t>
            </a:r>
            <a:endParaRPr sz="3200">
              <a:solidFill>
                <a:schemeClr val="dk2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689" name="Google Shape;689;p79"/>
          <p:cNvSpPr/>
          <p:nvPr/>
        </p:nvSpPr>
        <p:spPr>
          <a:xfrm flipH="1">
            <a:off x="5645238" y="3368950"/>
            <a:ext cx="1028400" cy="8100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4A86E8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90" name="Google Shape;690;p7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222601" y="1859284"/>
            <a:ext cx="1028401" cy="1418482"/>
          </a:xfrm>
          <a:prstGeom prst="rect">
            <a:avLst/>
          </a:prstGeom>
          <a:noFill/>
          <a:ln>
            <a:noFill/>
          </a:ln>
        </p:spPr>
      </p:pic>
      <p:sp>
        <p:nvSpPr>
          <p:cNvPr id="691" name="Google Shape;691;p79"/>
          <p:cNvSpPr/>
          <p:nvPr/>
        </p:nvSpPr>
        <p:spPr>
          <a:xfrm>
            <a:off x="6778300" y="3161963"/>
            <a:ext cx="1917000" cy="7635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200">
                <a:solidFill>
                  <a:schemeClr val="dk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CSV</a:t>
            </a:r>
            <a:endParaRPr sz="3200">
              <a:solidFill>
                <a:schemeClr val="dk2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692" name="Google Shape;692;p79"/>
          <p:cNvSpPr/>
          <p:nvPr/>
        </p:nvSpPr>
        <p:spPr>
          <a:xfrm>
            <a:off x="6778300" y="5673738"/>
            <a:ext cx="1917000" cy="7635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200">
                <a:solidFill>
                  <a:schemeClr val="dk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ODS</a:t>
            </a:r>
            <a:endParaRPr sz="3200">
              <a:solidFill>
                <a:schemeClr val="dk2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7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p80"/>
          <p:cNvSpPr txBox="1"/>
          <p:nvPr>
            <p:ph idx="1" type="body"/>
          </p:nvPr>
        </p:nvSpPr>
        <p:spPr>
          <a:xfrm>
            <a:off x="476250" y="1783075"/>
            <a:ext cx="8191500" cy="471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9" name="Google Shape;699;p80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700" name="Google Shape;700;p80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LibreOffice安裝</a:t>
            </a:r>
            <a:endParaRPr/>
          </a:p>
        </p:txBody>
      </p:sp>
      <p:sp>
        <p:nvSpPr>
          <p:cNvPr id="701" name="Google Shape;701;p80"/>
          <p:cNvSpPr txBox="1"/>
          <p:nvPr>
            <p:ph idx="2" type="subTitle"/>
          </p:nvPr>
        </p:nvSpPr>
        <p:spPr>
          <a:xfrm>
            <a:off x="24200" y="6583675"/>
            <a:ext cx="81915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02" name="Google Shape;702;p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52575" y="2324450"/>
            <a:ext cx="6038850" cy="3629025"/>
          </a:xfrm>
          <a:prstGeom prst="rect">
            <a:avLst/>
          </a:prstGeom>
          <a:noFill/>
          <a:ln>
            <a:noFill/>
          </a:ln>
        </p:spPr>
      </p:pic>
      <p:sp>
        <p:nvSpPr>
          <p:cNvPr id="703" name="Google Shape;703;p80"/>
          <p:cNvSpPr/>
          <p:nvPr/>
        </p:nvSpPr>
        <p:spPr>
          <a:xfrm>
            <a:off x="5617050" y="5542725"/>
            <a:ext cx="1073400" cy="4107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8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9" name="Google Shape;709;p81"/>
          <p:cNvPicPr preferRelativeResize="0"/>
          <p:nvPr/>
        </p:nvPicPr>
        <p:blipFill rotWithShape="1">
          <a:blip r:embed="rId3">
            <a:alphaModFix/>
          </a:blip>
          <a:srcRect b="42186" l="0" r="0" t="0"/>
          <a:stretch/>
        </p:blipFill>
        <p:spPr>
          <a:xfrm>
            <a:off x="6076950" y="3876725"/>
            <a:ext cx="2209800" cy="1046250"/>
          </a:xfrm>
          <a:prstGeom prst="rect">
            <a:avLst/>
          </a:prstGeom>
          <a:noFill/>
          <a:ln>
            <a:noFill/>
          </a:ln>
        </p:spPr>
      </p:pic>
      <p:sp>
        <p:nvSpPr>
          <p:cNvPr id="710" name="Google Shape;710;p81"/>
          <p:cNvSpPr/>
          <p:nvPr/>
        </p:nvSpPr>
        <p:spPr>
          <a:xfrm>
            <a:off x="4289725" y="4159475"/>
            <a:ext cx="2379900" cy="763500"/>
          </a:xfrm>
          <a:prstGeom prst="homePlate">
            <a:avLst>
              <a:gd fmla="val 50000" name="adj"/>
            </a:avLst>
          </a:prstGeom>
          <a:solidFill>
            <a:schemeClr val="dk2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20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我完成了</a:t>
            </a:r>
            <a:endParaRPr sz="320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711" name="Google Shape;711;p81"/>
          <p:cNvSpPr/>
          <p:nvPr/>
        </p:nvSpPr>
        <p:spPr>
          <a:xfrm>
            <a:off x="4289725" y="5331675"/>
            <a:ext cx="2379900" cy="763500"/>
          </a:xfrm>
          <a:prstGeom prst="homePlate">
            <a:avLst>
              <a:gd fmla="val 50000" name="adj"/>
            </a:avLst>
          </a:prstGeom>
          <a:solidFill>
            <a:schemeClr val="accent2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20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我有問題</a:t>
            </a:r>
            <a:endParaRPr sz="320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712" name="Google Shape;712;p8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72250" y="5173175"/>
            <a:ext cx="1219200" cy="12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713" name="Google Shape;713;p81"/>
          <p:cNvSpPr txBox="1"/>
          <p:nvPr/>
        </p:nvSpPr>
        <p:spPr>
          <a:xfrm>
            <a:off x="7606050" y="5781025"/>
            <a:ext cx="1542000" cy="40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900">
                <a:latin typeface="Microsoft JhengHei"/>
                <a:ea typeface="Microsoft JhengHei"/>
                <a:cs typeface="Microsoft JhengHei"/>
                <a:sym typeface="Microsoft JhengHei"/>
              </a:rPr>
              <a:t>打開麥克風</a:t>
            </a:r>
            <a:endParaRPr sz="190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900">
                <a:latin typeface="Microsoft JhengHei"/>
                <a:ea typeface="Microsoft JhengHei"/>
                <a:cs typeface="Microsoft JhengHei"/>
                <a:sym typeface="Microsoft JhengHei"/>
              </a:rPr>
              <a:t>直接問</a:t>
            </a:r>
            <a:endParaRPr sz="19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714" name="Google Shape;714;p81"/>
          <p:cNvPicPr preferRelativeResize="0"/>
          <p:nvPr/>
        </p:nvPicPr>
        <p:blipFill rotWithShape="1">
          <a:blip r:embed="rId3">
            <a:alphaModFix/>
          </a:blip>
          <a:srcRect b="17939" l="27679" r="28798" t="57810"/>
          <a:stretch/>
        </p:blipFill>
        <p:spPr>
          <a:xfrm>
            <a:off x="7577950" y="4398000"/>
            <a:ext cx="961750" cy="438850"/>
          </a:xfrm>
          <a:prstGeom prst="rect">
            <a:avLst/>
          </a:prstGeom>
          <a:noFill/>
          <a:ln>
            <a:noFill/>
          </a:ln>
        </p:spPr>
      </p:pic>
      <p:sp>
        <p:nvSpPr>
          <p:cNvPr id="715" name="Google Shape;715;p81"/>
          <p:cNvSpPr txBox="1"/>
          <p:nvPr>
            <p:ph idx="1" type="body"/>
          </p:nvPr>
        </p:nvSpPr>
        <p:spPr>
          <a:xfrm>
            <a:off x="3975525" y="1783075"/>
            <a:ext cx="3975000" cy="471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560"/>
              </a:spcBef>
              <a:spcAft>
                <a:spcPts val="0"/>
              </a:spcAft>
              <a:buSzPts val="2400"/>
              <a:buAutoNum type="arabicPeriod"/>
            </a:pPr>
            <a:r>
              <a:rPr lang="zh-TW"/>
              <a:t>從課程網站下載LibreOffice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zh-TW"/>
              <a:t>安裝LibreOffice</a:t>
            </a:r>
            <a:endParaRPr/>
          </a:p>
        </p:txBody>
      </p:sp>
      <p:sp>
        <p:nvSpPr>
          <p:cNvPr id="716" name="Google Shape;716;p81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717" name="Google Shape;717;p81"/>
          <p:cNvSpPr txBox="1"/>
          <p:nvPr>
            <p:ph type="title"/>
          </p:nvPr>
        </p:nvSpPr>
        <p:spPr>
          <a:xfrm>
            <a:off x="3258150" y="169425"/>
            <a:ext cx="5409600" cy="1243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LibreOffice</a:t>
            </a:r>
            <a:r>
              <a:rPr lang="zh-TW"/>
              <a:t>安裝</a:t>
            </a:r>
            <a:endParaRPr/>
          </a:p>
        </p:txBody>
      </p:sp>
      <p:sp>
        <p:nvSpPr>
          <p:cNvPr id="718" name="Google Shape;718;p81"/>
          <p:cNvSpPr txBox="1"/>
          <p:nvPr>
            <p:ph idx="2" type="title"/>
          </p:nvPr>
        </p:nvSpPr>
        <p:spPr>
          <a:xfrm>
            <a:off x="595650" y="2210400"/>
            <a:ext cx="1716600" cy="6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練習囉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3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Google Shape;724;p82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725" name="Google Shape;725;p82"/>
          <p:cNvSpPr txBox="1"/>
          <p:nvPr>
            <p:ph type="title"/>
          </p:nvPr>
        </p:nvSpPr>
        <p:spPr>
          <a:xfrm>
            <a:off x="476250" y="5057425"/>
            <a:ext cx="8191500" cy="58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Weka的</a:t>
            </a:r>
            <a:r>
              <a:rPr lang="zh-TW"/>
              <a:t>下載、安裝與開啟</a:t>
            </a:r>
            <a:endParaRPr sz="3200"/>
          </a:p>
        </p:txBody>
      </p:sp>
      <p:sp>
        <p:nvSpPr>
          <p:cNvPr id="726" name="Google Shape;726;p82"/>
          <p:cNvSpPr txBox="1"/>
          <p:nvPr>
            <p:ph idx="1" type="subTitle"/>
          </p:nvPr>
        </p:nvSpPr>
        <p:spPr>
          <a:xfrm>
            <a:off x="476250" y="4074450"/>
            <a:ext cx="5050800" cy="87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rPr lang="zh-TW"/>
              <a:t>Section 2</a:t>
            </a:r>
            <a:r>
              <a:rPr lang="zh-TW"/>
              <a:t>. 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p83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733" name="Google Shape;733;p83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Weka的</a:t>
            </a:r>
            <a:r>
              <a:rPr lang="zh-TW"/>
              <a:t>下載</a:t>
            </a:r>
            <a:endParaRPr/>
          </a:p>
        </p:txBody>
      </p:sp>
      <p:sp>
        <p:nvSpPr>
          <p:cNvPr id="734" name="Google Shape;734;p83"/>
          <p:cNvSpPr txBox="1"/>
          <p:nvPr>
            <p:ph idx="1" type="subTitle"/>
          </p:nvPr>
        </p:nvSpPr>
        <p:spPr>
          <a:xfrm>
            <a:off x="24200" y="6583675"/>
            <a:ext cx="83505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5" name="Google Shape;735;p83"/>
          <p:cNvSpPr/>
          <p:nvPr/>
        </p:nvSpPr>
        <p:spPr>
          <a:xfrm>
            <a:off x="4326825" y="5533238"/>
            <a:ext cx="1744800" cy="478500"/>
          </a:xfrm>
          <a:prstGeom prst="roundRect">
            <a:avLst>
              <a:gd fmla="val 16667" name="adj"/>
            </a:avLst>
          </a:prstGeom>
          <a:solidFill>
            <a:srgbClr val="4A86E8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FFFFFF"/>
                </a:solidFill>
              </a:rPr>
              <a:t>Java VM</a:t>
            </a:r>
            <a:endParaRPr sz="2400">
              <a:solidFill>
                <a:srgbClr val="FFFFFF"/>
              </a:solidFill>
            </a:endParaRPr>
          </a:p>
        </p:txBody>
      </p:sp>
      <p:pic>
        <p:nvPicPr>
          <p:cNvPr id="736" name="Google Shape;736;p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99775" y="5300411"/>
            <a:ext cx="944150" cy="9441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37" name="Google Shape;737;p83"/>
          <p:cNvGrpSpPr/>
          <p:nvPr/>
        </p:nvGrpSpPr>
        <p:grpSpPr>
          <a:xfrm>
            <a:off x="2597925" y="3378798"/>
            <a:ext cx="944145" cy="1306527"/>
            <a:chOff x="2382675" y="3854223"/>
            <a:chExt cx="944145" cy="1306527"/>
          </a:xfrm>
        </p:grpSpPr>
        <p:pic>
          <p:nvPicPr>
            <p:cNvPr id="738" name="Google Shape;738;p8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382675" y="3854223"/>
              <a:ext cx="944145" cy="94412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</p:pic>
        <p:sp>
          <p:nvSpPr>
            <p:cNvPr id="739" name="Google Shape;739;p83"/>
            <p:cNvSpPr/>
            <p:nvPr/>
          </p:nvSpPr>
          <p:spPr>
            <a:xfrm>
              <a:off x="2382700" y="4798350"/>
              <a:ext cx="944100" cy="362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>
                  <a:solidFill>
                    <a:srgbClr val="FFFFFF"/>
                  </a:solidFill>
                </a:rPr>
                <a:t>Windows</a:t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740" name="Google Shape;740;p83"/>
          <p:cNvGrpSpPr/>
          <p:nvPr/>
        </p:nvGrpSpPr>
        <p:grpSpPr>
          <a:xfrm>
            <a:off x="4727153" y="3378798"/>
            <a:ext cx="944145" cy="1306527"/>
            <a:chOff x="4511898" y="3854223"/>
            <a:chExt cx="944145" cy="1306527"/>
          </a:xfrm>
        </p:grpSpPr>
        <p:pic>
          <p:nvPicPr>
            <p:cNvPr id="741" name="Google Shape;741;p83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4511898" y="3854223"/>
              <a:ext cx="944145" cy="94412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</p:pic>
        <p:sp>
          <p:nvSpPr>
            <p:cNvPr id="742" name="Google Shape;742;p83"/>
            <p:cNvSpPr/>
            <p:nvPr/>
          </p:nvSpPr>
          <p:spPr>
            <a:xfrm>
              <a:off x="4511925" y="4798350"/>
              <a:ext cx="944100" cy="362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>
                  <a:solidFill>
                    <a:srgbClr val="FFFFFF"/>
                  </a:solidFill>
                </a:rPr>
                <a:t>Mac OS</a:t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743" name="Google Shape;743;p83"/>
          <p:cNvGrpSpPr/>
          <p:nvPr/>
        </p:nvGrpSpPr>
        <p:grpSpPr>
          <a:xfrm>
            <a:off x="6856380" y="3378798"/>
            <a:ext cx="944145" cy="1306527"/>
            <a:chOff x="6426855" y="3854223"/>
            <a:chExt cx="944145" cy="1306527"/>
          </a:xfrm>
        </p:grpSpPr>
        <p:pic>
          <p:nvPicPr>
            <p:cNvPr id="744" name="Google Shape;744;p83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6426855" y="3854223"/>
              <a:ext cx="944145" cy="94412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</p:pic>
        <p:sp>
          <p:nvSpPr>
            <p:cNvPr id="745" name="Google Shape;745;p83"/>
            <p:cNvSpPr/>
            <p:nvPr/>
          </p:nvSpPr>
          <p:spPr>
            <a:xfrm>
              <a:off x="6426875" y="4798350"/>
              <a:ext cx="944100" cy="362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>
                  <a:solidFill>
                    <a:srgbClr val="FFFFFF"/>
                  </a:solidFill>
                </a:rPr>
                <a:t>Linux</a:t>
              </a:r>
              <a:endParaRPr>
                <a:solidFill>
                  <a:srgbClr val="FFFFFF"/>
                </a:solidFill>
              </a:endParaRPr>
            </a:p>
          </p:txBody>
        </p:sp>
      </p:grpSp>
      <p:cxnSp>
        <p:nvCxnSpPr>
          <p:cNvPr id="746" name="Google Shape;746;p83"/>
          <p:cNvCxnSpPr>
            <a:stCxn id="747" idx="2"/>
            <a:endCxn id="738" idx="0"/>
          </p:cNvCxnSpPr>
          <p:nvPr/>
        </p:nvCxnSpPr>
        <p:spPr>
          <a:xfrm flipH="1">
            <a:off x="3069997" y="2729898"/>
            <a:ext cx="2129100" cy="648900"/>
          </a:xfrm>
          <a:prstGeom prst="bentConnector2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  <p:cxnSp>
        <p:nvCxnSpPr>
          <p:cNvPr id="748" name="Google Shape;748;p83"/>
          <p:cNvCxnSpPr>
            <a:stCxn id="747" idx="2"/>
            <a:endCxn id="741" idx="0"/>
          </p:cNvCxnSpPr>
          <p:nvPr/>
        </p:nvCxnSpPr>
        <p:spPr>
          <a:xfrm flipH="1" rot="-5400000">
            <a:off x="4874475" y="3054048"/>
            <a:ext cx="648900" cy="600"/>
          </a:xfrm>
          <a:prstGeom prst="bentConnector3">
            <a:avLst>
              <a:gd fmla="val 50000" name="adj1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  <p:cxnSp>
        <p:nvCxnSpPr>
          <p:cNvPr id="749" name="Google Shape;749;p83"/>
          <p:cNvCxnSpPr>
            <a:stCxn id="747" idx="2"/>
            <a:endCxn id="744" idx="0"/>
          </p:cNvCxnSpPr>
          <p:nvPr/>
        </p:nvCxnSpPr>
        <p:spPr>
          <a:xfrm>
            <a:off x="5199352" y="2729898"/>
            <a:ext cx="2129100" cy="648900"/>
          </a:xfrm>
          <a:prstGeom prst="bentConnector2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  <p:cxnSp>
        <p:nvCxnSpPr>
          <p:cNvPr id="750" name="Google Shape;750;p83"/>
          <p:cNvCxnSpPr>
            <a:stCxn id="735" idx="0"/>
            <a:endCxn id="739" idx="2"/>
          </p:cNvCxnSpPr>
          <p:nvPr/>
        </p:nvCxnSpPr>
        <p:spPr>
          <a:xfrm flipH="1" rot="5400000">
            <a:off x="3710775" y="4044788"/>
            <a:ext cx="847800" cy="2129100"/>
          </a:xfrm>
          <a:prstGeom prst="bentConnector3">
            <a:avLst>
              <a:gd fmla="val 50007" name="adj1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  <p:cxnSp>
        <p:nvCxnSpPr>
          <p:cNvPr id="751" name="Google Shape;751;p83"/>
          <p:cNvCxnSpPr>
            <a:stCxn id="735" idx="0"/>
            <a:endCxn id="742" idx="2"/>
          </p:cNvCxnSpPr>
          <p:nvPr/>
        </p:nvCxnSpPr>
        <p:spPr>
          <a:xfrm rot="-5400000">
            <a:off x="4775625" y="5109038"/>
            <a:ext cx="847800" cy="600"/>
          </a:xfrm>
          <a:prstGeom prst="bentConnector3">
            <a:avLst>
              <a:gd fmla="val 50007" name="adj1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  <p:cxnSp>
        <p:nvCxnSpPr>
          <p:cNvPr id="752" name="Google Shape;752;p83"/>
          <p:cNvCxnSpPr>
            <a:stCxn id="735" idx="0"/>
            <a:endCxn id="745" idx="2"/>
          </p:cNvCxnSpPr>
          <p:nvPr/>
        </p:nvCxnSpPr>
        <p:spPr>
          <a:xfrm rot="-5400000">
            <a:off x="5839875" y="4044788"/>
            <a:ext cx="847800" cy="2129100"/>
          </a:xfrm>
          <a:prstGeom prst="bentConnector3">
            <a:avLst>
              <a:gd fmla="val 50007" name="adj1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  <p:sp>
        <p:nvSpPr>
          <p:cNvPr id="753" name="Google Shape;753;p83"/>
          <p:cNvSpPr txBox="1"/>
          <p:nvPr>
            <p:ph type="title"/>
          </p:nvPr>
        </p:nvSpPr>
        <p:spPr>
          <a:xfrm>
            <a:off x="1272175" y="5574072"/>
            <a:ext cx="2427600" cy="480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/>
              <a:t>所需環境：</a:t>
            </a:r>
            <a:endParaRPr sz="2400"/>
          </a:p>
        </p:txBody>
      </p:sp>
      <p:sp>
        <p:nvSpPr>
          <p:cNvPr id="754" name="Google Shape;754;p83"/>
          <p:cNvSpPr txBox="1"/>
          <p:nvPr/>
        </p:nvSpPr>
        <p:spPr>
          <a:xfrm>
            <a:off x="476250" y="3560025"/>
            <a:ext cx="2044800" cy="94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latin typeface="Microsoft JhengHei"/>
                <a:ea typeface="Microsoft JhengHei"/>
                <a:cs typeface="Microsoft JhengHei"/>
                <a:sym typeface="Microsoft JhengHei"/>
              </a:rPr>
              <a:t>請</a:t>
            </a:r>
            <a:r>
              <a:rPr lang="zh-TW" sz="1800">
                <a:latin typeface="Microsoft JhengHei"/>
                <a:ea typeface="Microsoft JhengHei"/>
                <a:cs typeface="Microsoft JhengHei"/>
                <a:sym typeface="Microsoft JhengHei"/>
              </a:rPr>
              <a:t>下載</a:t>
            </a:r>
            <a:endParaRPr sz="180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latin typeface="Microsoft JhengHei"/>
                <a:ea typeface="Microsoft JhengHei"/>
                <a:cs typeface="Microsoft JhengHei"/>
                <a:sym typeface="Microsoft JhengHei"/>
              </a:rPr>
              <a:t>includes Java VM</a:t>
            </a:r>
            <a:endParaRPr sz="180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latin typeface="Microsoft JhengHei"/>
                <a:ea typeface="Microsoft JhengHei"/>
                <a:cs typeface="Microsoft JhengHei"/>
                <a:sym typeface="Microsoft JhengHei"/>
              </a:rPr>
              <a:t>版本</a:t>
            </a:r>
            <a:endParaRPr sz="180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latin typeface="Microsoft JhengHei"/>
                <a:ea typeface="Microsoft JhengHei"/>
                <a:cs typeface="Microsoft JhengHei"/>
                <a:sym typeface="Microsoft JhengHei"/>
              </a:rPr>
              <a:t>(有分64 bit</a:t>
            </a:r>
            <a:br>
              <a:rPr lang="zh-TW" sz="1800">
                <a:latin typeface="Microsoft JhengHei"/>
                <a:ea typeface="Microsoft JhengHei"/>
                <a:cs typeface="Microsoft JhengHei"/>
                <a:sym typeface="Microsoft JhengHei"/>
              </a:rPr>
            </a:br>
            <a:r>
              <a:rPr lang="zh-TW" sz="1800">
                <a:latin typeface="Microsoft JhengHei"/>
                <a:ea typeface="Microsoft JhengHei"/>
                <a:cs typeface="Microsoft JhengHei"/>
                <a:sym typeface="Microsoft JhengHei"/>
              </a:rPr>
              <a:t>或32 bit)</a:t>
            </a:r>
            <a:endParaRPr sz="18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755" name="Google Shape;755;p8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577025" y="1794225"/>
            <a:ext cx="1243801" cy="1243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0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Google Shape;761;p84"/>
          <p:cNvSpPr txBox="1"/>
          <p:nvPr>
            <p:ph idx="1" type="body"/>
          </p:nvPr>
        </p:nvSpPr>
        <p:spPr>
          <a:xfrm>
            <a:off x="476250" y="1783075"/>
            <a:ext cx="8191500" cy="471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2" name="Google Shape;762;p84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763" name="Google Shape;763;p84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Weka的</a:t>
            </a:r>
            <a:r>
              <a:rPr lang="zh-TW"/>
              <a:t>安裝</a:t>
            </a:r>
            <a:endParaRPr/>
          </a:p>
        </p:txBody>
      </p:sp>
      <p:sp>
        <p:nvSpPr>
          <p:cNvPr id="764" name="Google Shape;764;p84"/>
          <p:cNvSpPr txBox="1"/>
          <p:nvPr>
            <p:ph idx="2" type="subTitle"/>
          </p:nvPr>
        </p:nvSpPr>
        <p:spPr>
          <a:xfrm>
            <a:off x="24200" y="6583675"/>
            <a:ext cx="81915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u="sng">
                <a:solidFill>
                  <a:schemeClr val="hlink"/>
                </a:solidFill>
                <a:hlinkClick r:id="rId3"/>
              </a:rPr>
              <a:t>https://me1237guy.pixnet.net/blog/post/59757613-%E5%AE%89%E8%A3%9Dweka</a:t>
            </a:r>
            <a:r>
              <a:rPr lang="zh-TW"/>
              <a:t> </a:t>
            </a:r>
            <a:endParaRPr/>
          </a:p>
        </p:txBody>
      </p:sp>
      <p:pic>
        <p:nvPicPr>
          <p:cNvPr id="765" name="Google Shape;765;p8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88300" y="2547000"/>
            <a:ext cx="4367400" cy="3389876"/>
          </a:xfrm>
          <a:prstGeom prst="rect">
            <a:avLst/>
          </a:prstGeom>
          <a:noFill/>
          <a:ln>
            <a:noFill/>
          </a:ln>
        </p:spPr>
      </p:pic>
      <p:sp>
        <p:nvSpPr>
          <p:cNvPr id="766" name="Google Shape;766;p84"/>
          <p:cNvSpPr/>
          <p:nvPr/>
        </p:nvSpPr>
        <p:spPr>
          <a:xfrm>
            <a:off x="4973200" y="5435575"/>
            <a:ext cx="1050000" cy="5013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  <p:sp>
        <p:nvSpPr>
          <p:cNvPr id="767" name="Google Shape;767;p84"/>
          <p:cNvSpPr/>
          <p:nvPr/>
        </p:nvSpPr>
        <p:spPr>
          <a:xfrm>
            <a:off x="6129000" y="3761999"/>
            <a:ext cx="2271000" cy="1243800"/>
          </a:xfrm>
          <a:prstGeom prst="wedgeRoundRectCallout">
            <a:avLst>
              <a:gd fmla="val -54978" name="adj1"/>
              <a:gd fmla="val 77533" name="adj2"/>
              <a:gd fmla="val 0" name="adj3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Next &gt;</a:t>
            </a:r>
            <a:endParaRPr sz="2400">
              <a:solidFill>
                <a:srgbClr val="FFFF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到底即可</a:t>
            </a:r>
            <a:endParaRPr sz="2400">
              <a:solidFill>
                <a:srgbClr val="FFFF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2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Google Shape;773;p85"/>
          <p:cNvSpPr txBox="1"/>
          <p:nvPr>
            <p:ph idx="1" type="body"/>
          </p:nvPr>
        </p:nvSpPr>
        <p:spPr>
          <a:xfrm>
            <a:off x="476250" y="1783075"/>
            <a:ext cx="8191500" cy="471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rPr lang="zh-TW"/>
              <a:t>在</a:t>
            </a:r>
            <a:r>
              <a:rPr lang="zh-TW"/>
              <a:t>開啓選單中，搜尋「weka」</a:t>
            </a:r>
            <a:endParaRPr/>
          </a:p>
        </p:txBody>
      </p:sp>
      <p:sp>
        <p:nvSpPr>
          <p:cNvPr id="774" name="Google Shape;774;p85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775" name="Google Shape;775;p85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Weka的</a:t>
            </a:r>
            <a:r>
              <a:rPr lang="zh-TW"/>
              <a:t>開啟</a:t>
            </a:r>
            <a:endParaRPr/>
          </a:p>
        </p:txBody>
      </p:sp>
      <p:sp>
        <p:nvSpPr>
          <p:cNvPr id="776" name="Google Shape;776;p85"/>
          <p:cNvSpPr txBox="1"/>
          <p:nvPr>
            <p:ph idx="2" type="subTitle"/>
          </p:nvPr>
        </p:nvSpPr>
        <p:spPr>
          <a:xfrm>
            <a:off x="24200" y="6583675"/>
            <a:ext cx="81915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77" name="Google Shape;777;p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38388" y="2762600"/>
            <a:ext cx="4467225" cy="2752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2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3" name="Google Shape;783;p86"/>
          <p:cNvPicPr preferRelativeResize="0"/>
          <p:nvPr/>
        </p:nvPicPr>
        <p:blipFill rotWithShape="1">
          <a:blip r:embed="rId3">
            <a:alphaModFix/>
          </a:blip>
          <a:srcRect b="42186" l="0" r="0" t="0"/>
          <a:stretch/>
        </p:blipFill>
        <p:spPr>
          <a:xfrm>
            <a:off x="6076950" y="3876725"/>
            <a:ext cx="2209800" cy="1046250"/>
          </a:xfrm>
          <a:prstGeom prst="rect">
            <a:avLst/>
          </a:prstGeom>
          <a:noFill/>
          <a:ln>
            <a:noFill/>
          </a:ln>
        </p:spPr>
      </p:pic>
      <p:sp>
        <p:nvSpPr>
          <p:cNvPr id="784" name="Google Shape;784;p86"/>
          <p:cNvSpPr/>
          <p:nvPr/>
        </p:nvSpPr>
        <p:spPr>
          <a:xfrm>
            <a:off x="4289725" y="4159475"/>
            <a:ext cx="2379900" cy="763500"/>
          </a:xfrm>
          <a:prstGeom prst="homePlate">
            <a:avLst>
              <a:gd fmla="val 50000" name="adj"/>
            </a:avLst>
          </a:prstGeom>
          <a:solidFill>
            <a:schemeClr val="dk2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20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我完成了</a:t>
            </a:r>
            <a:endParaRPr sz="320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785" name="Google Shape;785;p86"/>
          <p:cNvSpPr/>
          <p:nvPr/>
        </p:nvSpPr>
        <p:spPr>
          <a:xfrm>
            <a:off x="4289725" y="5331675"/>
            <a:ext cx="2379900" cy="763500"/>
          </a:xfrm>
          <a:prstGeom prst="homePlate">
            <a:avLst>
              <a:gd fmla="val 50000" name="adj"/>
            </a:avLst>
          </a:prstGeom>
          <a:solidFill>
            <a:schemeClr val="accent2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20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我有問題</a:t>
            </a:r>
            <a:endParaRPr sz="320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786" name="Google Shape;786;p8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72250" y="5173175"/>
            <a:ext cx="1219200" cy="12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787" name="Google Shape;787;p86"/>
          <p:cNvSpPr txBox="1"/>
          <p:nvPr/>
        </p:nvSpPr>
        <p:spPr>
          <a:xfrm>
            <a:off x="7606050" y="5781025"/>
            <a:ext cx="1542000" cy="40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900">
                <a:latin typeface="Microsoft JhengHei"/>
                <a:ea typeface="Microsoft JhengHei"/>
                <a:cs typeface="Microsoft JhengHei"/>
                <a:sym typeface="Microsoft JhengHei"/>
              </a:rPr>
              <a:t>打開麥克風</a:t>
            </a:r>
            <a:endParaRPr sz="190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900">
                <a:latin typeface="Microsoft JhengHei"/>
                <a:ea typeface="Microsoft JhengHei"/>
                <a:cs typeface="Microsoft JhengHei"/>
                <a:sym typeface="Microsoft JhengHei"/>
              </a:rPr>
              <a:t>直接問</a:t>
            </a:r>
            <a:endParaRPr sz="19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788" name="Google Shape;788;p86"/>
          <p:cNvPicPr preferRelativeResize="0"/>
          <p:nvPr/>
        </p:nvPicPr>
        <p:blipFill rotWithShape="1">
          <a:blip r:embed="rId3">
            <a:alphaModFix/>
          </a:blip>
          <a:srcRect b="17939" l="27679" r="28798" t="57810"/>
          <a:stretch/>
        </p:blipFill>
        <p:spPr>
          <a:xfrm>
            <a:off x="7577950" y="4398000"/>
            <a:ext cx="961750" cy="438850"/>
          </a:xfrm>
          <a:prstGeom prst="rect">
            <a:avLst/>
          </a:prstGeom>
          <a:noFill/>
          <a:ln>
            <a:noFill/>
          </a:ln>
        </p:spPr>
      </p:pic>
      <p:sp>
        <p:nvSpPr>
          <p:cNvPr id="789" name="Google Shape;789;p86"/>
          <p:cNvSpPr txBox="1"/>
          <p:nvPr>
            <p:ph idx="1" type="body"/>
          </p:nvPr>
        </p:nvSpPr>
        <p:spPr>
          <a:xfrm>
            <a:off x="3975525" y="1783075"/>
            <a:ext cx="3975000" cy="471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560"/>
              </a:spcBef>
              <a:spcAft>
                <a:spcPts val="0"/>
              </a:spcAft>
              <a:buSzPts val="2400"/>
              <a:buAutoNum type="arabicPeriod"/>
            </a:pPr>
            <a:r>
              <a:rPr lang="zh-TW"/>
              <a:t>安裝Weka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zh-TW"/>
              <a:t>開啓Weka</a:t>
            </a:r>
            <a:endParaRPr/>
          </a:p>
        </p:txBody>
      </p:sp>
      <p:sp>
        <p:nvSpPr>
          <p:cNvPr id="790" name="Google Shape;790;p86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791" name="Google Shape;791;p86"/>
          <p:cNvSpPr txBox="1"/>
          <p:nvPr>
            <p:ph type="title"/>
          </p:nvPr>
        </p:nvSpPr>
        <p:spPr>
          <a:xfrm>
            <a:off x="3258150" y="169425"/>
            <a:ext cx="5409600" cy="1243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Weka安裝與</a:t>
            </a:r>
            <a:r>
              <a:rPr lang="zh-TW"/>
              <a:t>開啟</a:t>
            </a:r>
            <a:endParaRPr/>
          </a:p>
        </p:txBody>
      </p:sp>
      <p:sp>
        <p:nvSpPr>
          <p:cNvPr id="792" name="Google Shape;792;p86"/>
          <p:cNvSpPr txBox="1"/>
          <p:nvPr>
            <p:ph idx="2" type="title"/>
          </p:nvPr>
        </p:nvSpPr>
        <p:spPr>
          <a:xfrm>
            <a:off x="595650" y="2210400"/>
            <a:ext cx="1716600" cy="6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練習囉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7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Google Shape;798;p87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799" name="Google Shape;799;p87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Weka的設定</a:t>
            </a:r>
            <a:endParaRPr/>
          </a:p>
        </p:txBody>
      </p:sp>
      <p:sp>
        <p:nvSpPr>
          <p:cNvPr id="800" name="Google Shape;800;p87"/>
          <p:cNvSpPr txBox="1"/>
          <p:nvPr>
            <p:ph idx="3" type="subTitle"/>
          </p:nvPr>
        </p:nvSpPr>
        <p:spPr>
          <a:xfrm>
            <a:off x="629325" y="1871825"/>
            <a:ext cx="3880800" cy="58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rPr lang="zh-TW"/>
              <a:t>讀取中文：設定編碼</a:t>
            </a:r>
            <a:endParaRPr/>
          </a:p>
        </p:txBody>
      </p:sp>
      <p:sp>
        <p:nvSpPr>
          <p:cNvPr id="801" name="Google Shape;801;p87"/>
          <p:cNvSpPr txBox="1"/>
          <p:nvPr>
            <p:ph idx="1" type="body"/>
          </p:nvPr>
        </p:nvSpPr>
        <p:spPr>
          <a:xfrm>
            <a:off x="630238" y="2439813"/>
            <a:ext cx="3868800" cy="403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2" name="Google Shape;802;p87"/>
          <p:cNvSpPr txBox="1"/>
          <p:nvPr>
            <p:ph idx="2" type="body"/>
          </p:nvPr>
        </p:nvSpPr>
        <p:spPr>
          <a:xfrm>
            <a:off x="4629150" y="2439813"/>
            <a:ext cx="3887700" cy="403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3" name="Google Shape;803;p87"/>
          <p:cNvSpPr txBox="1"/>
          <p:nvPr>
            <p:ph idx="4" type="subTitle"/>
          </p:nvPr>
        </p:nvSpPr>
        <p:spPr>
          <a:xfrm>
            <a:off x="4632600" y="1871825"/>
            <a:ext cx="3880800" cy="58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rPr lang="zh-TW"/>
              <a:t>安裝套件</a:t>
            </a:r>
            <a:endParaRPr/>
          </a:p>
        </p:txBody>
      </p:sp>
      <p:sp>
        <p:nvSpPr>
          <p:cNvPr id="804" name="Google Shape;804;p87"/>
          <p:cNvSpPr txBox="1"/>
          <p:nvPr>
            <p:ph idx="5" type="subTitle"/>
          </p:nvPr>
        </p:nvSpPr>
        <p:spPr>
          <a:xfrm>
            <a:off x="24200" y="6583675"/>
            <a:ext cx="82077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05" name="Google Shape;805;p87"/>
          <p:cNvPicPr preferRelativeResize="0"/>
          <p:nvPr/>
        </p:nvPicPr>
        <p:blipFill rotWithShape="1">
          <a:blip r:embed="rId3">
            <a:alphaModFix/>
          </a:blip>
          <a:srcRect b="0" l="0" r="33351" t="0"/>
          <a:stretch/>
        </p:blipFill>
        <p:spPr>
          <a:xfrm>
            <a:off x="4629150" y="2439825"/>
            <a:ext cx="3887700" cy="403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6" name="Google Shape;806;p8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0252" y="2560127"/>
            <a:ext cx="3868800" cy="36633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61"/>
          <p:cNvSpPr txBox="1"/>
          <p:nvPr>
            <p:ph idx="1" type="body"/>
          </p:nvPr>
        </p:nvSpPr>
        <p:spPr>
          <a:xfrm>
            <a:off x="476250" y="5696700"/>
            <a:ext cx="8191500" cy="79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1" name="Google Shape;411;p61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412" name="Google Shape;412;p61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zh-TW" sz="3200"/>
              <a:t>課程大綱與時間安排</a:t>
            </a:r>
            <a:br>
              <a:rPr lang="zh-TW"/>
            </a:br>
            <a:r>
              <a:rPr lang="zh-TW"/>
              <a:t>-上午-</a:t>
            </a:r>
            <a:endParaRPr/>
          </a:p>
        </p:txBody>
      </p:sp>
      <p:sp>
        <p:nvSpPr>
          <p:cNvPr id="413" name="Google Shape;413;p61"/>
          <p:cNvSpPr txBox="1"/>
          <p:nvPr>
            <p:ph idx="2" type="subTitle"/>
          </p:nvPr>
        </p:nvSpPr>
        <p:spPr>
          <a:xfrm>
            <a:off x="24200" y="6583675"/>
            <a:ext cx="81915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414" name="Google Shape;414;p61"/>
          <p:cNvGraphicFramePr/>
          <p:nvPr/>
        </p:nvGraphicFramePr>
        <p:xfrm>
          <a:off x="476250" y="22995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{D50A2CAD-BCEF-4267-8800-4031FFE656F5}</a:tableStyleId>
              </a:tblPr>
              <a:tblGrid>
                <a:gridCol w="2286475"/>
                <a:gridCol w="1304275"/>
                <a:gridCol w="4600725"/>
              </a:tblGrid>
              <a:tr h="5486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chemeClr val="lt1"/>
                          </a:solidFill>
                        </a:rPr>
                        <a:t>單元</a:t>
                      </a:r>
                      <a:endParaRPr sz="24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chemeClr val="lt1"/>
                          </a:solidFill>
                        </a:rPr>
                        <a:t>時間</a:t>
                      </a:r>
                      <a:endParaRPr sz="24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chemeClr val="lt1"/>
                          </a:solidFill>
                        </a:rPr>
                        <a:t>大綱</a:t>
                      </a:r>
                      <a:endParaRPr sz="24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</a:tr>
              <a:tr h="3626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/>
                        <a:t> Chapter 1.</a:t>
                      </a:r>
                      <a:r>
                        <a:rPr lang="zh-TW" sz="2400"/>
                        <a:t> </a:t>
                      </a:r>
                      <a:endParaRPr sz="24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2400"/>
                        <a:t>神鳥領航</a:t>
                      </a:r>
                      <a:endParaRPr b="1" sz="24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2400"/>
                        <a:t>初識Weka</a:t>
                      </a:r>
                      <a:endParaRPr b="1" sz="2400"/>
                    </a:p>
                  </a:txBody>
                  <a:tcPr marT="91425" marB="91425" marR="91425" marL="91425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09:00</a:t>
                      </a:r>
                      <a:endParaRPr sz="24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-10:30</a:t>
                      </a:r>
                      <a:endParaRPr sz="2400"/>
                    </a:p>
                  </a:txBody>
                  <a:tcPr marT="91425" marB="91425" marR="91425" marL="91425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-3810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AutoNum type="arabicPeriod"/>
                      </a:pPr>
                      <a:r>
                        <a:rPr lang="zh-TW" sz="2400">
                          <a:solidFill>
                            <a:schemeClr val="dk1"/>
                          </a:solidFill>
                        </a:rPr>
                        <a:t>認識Weka</a:t>
                      </a:r>
                      <a:endParaRPr sz="2400">
                        <a:solidFill>
                          <a:schemeClr val="dk1"/>
                        </a:solidFill>
                      </a:endParaRPr>
                    </a:p>
                    <a:p>
                      <a:pPr indent="-3810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AutoNum type="arabicPeriod"/>
                      </a:pPr>
                      <a:r>
                        <a:rPr lang="zh-TW" sz="2400">
                          <a:solidFill>
                            <a:schemeClr val="dk1"/>
                          </a:solidFill>
                        </a:rPr>
                        <a:t>Weka的下載、安裝與開啟</a:t>
                      </a:r>
                      <a:endParaRPr sz="2400">
                        <a:solidFill>
                          <a:schemeClr val="dk1"/>
                        </a:solidFill>
                      </a:endParaRPr>
                    </a:p>
                    <a:p>
                      <a:pPr indent="-3810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AutoNum type="arabicPeriod"/>
                      </a:pPr>
                      <a:r>
                        <a:rPr lang="zh-TW" sz="2400">
                          <a:solidFill>
                            <a:schemeClr val="dk1"/>
                          </a:solidFill>
                        </a:rPr>
                        <a:t>實機操作：Weka的屬性分析</a:t>
                      </a:r>
                      <a:endParaRPr sz="2400"/>
                    </a:p>
                  </a:txBody>
                  <a:tcPr marT="91425" marB="91425" marR="91425" marL="91425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</a:tr>
              <a:tr h="8022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>
                          <a:solidFill>
                            <a:schemeClr val="dk1"/>
                          </a:solidFill>
                        </a:rPr>
                        <a:t>Chapter 2.</a:t>
                      </a:r>
                      <a:endParaRPr sz="20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2400">
                          <a:solidFill>
                            <a:schemeClr val="dk1"/>
                          </a:solidFill>
                        </a:rPr>
                        <a:t>看穿因果</a:t>
                      </a:r>
                      <a:endParaRPr b="1" sz="24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2400">
                          <a:solidFill>
                            <a:schemeClr val="dk1"/>
                          </a:solidFill>
                        </a:rPr>
                        <a:t>熱點分析</a:t>
                      </a:r>
                      <a:endParaRPr b="1" sz="2400"/>
                    </a:p>
                  </a:txBody>
                  <a:tcPr marT="91425" marB="91425" marR="91425" marL="91425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10:30</a:t>
                      </a:r>
                      <a:endParaRPr sz="24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-12:00</a:t>
                      </a:r>
                      <a:endParaRPr sz="2400"/>
                    </a:p>
                  </a:txBody>
                  <a:tcPr marT="91425" marB="91425" marR="91425" marL="91425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-3810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AutoNum type="arabicPeriod"/>
                      </a:pPr>
                      <a:r>
                        <a:rPr lang="zh-TW" sz="2400">
                          <a:solidFill>
                            <a:schemeClr val="dk1"/>
                          </a:solidFill>
                        </a:rPr>
                        <a:t>什麼樣的讀者容易借書逾期？</a:t>
                      </a:r>
                      <a:endParaRPr sz="2400">
                        <a:solidFill>
                          <a:schemeClr val="dk1"/>
                        </a:solidFill>
                      </a:endParaRPr>
                    </a:p>
                    <a:p>
                      <a:pPr indent="-3810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AutoNum type="arabicPeriod"/>
                      </a:pPr>
                      <a:r>
                        <a:rPr lang="zh-TW" sz="2400">
                          <a:solidFill>
                            <a:schemeClr val="dk1"/>
                          </a:solidFill>
                        </a:rPr>
                        <a:t>實機操作：熱點分析</a:t>
                      </a:r>
                      <a:endParaRPr sz="2400"/>
                    </a:p>
                  </a:txBody>
                  <a:tcPr marT="91425" marB="91425" marR="91425" marL="91425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</a:tr>
              <a:tr h="309975">
                <a:tc gridSpan="3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chemeClr val="lt1"/>
                          </a:solidFill>
                        </a:rPr>
                        <a:t>~ </a:t>
                      </a:r>
                      <a:r>
                        <a:rPr lang="zh-TW" sz="2400">
                          <a:solidFill>
                            <a:schemeClr val="lt1"/>
                          </a:solidFill>
                        </a:rPr>
                        <a:t>中午充電時間 ~</a:t>
                      </a:r>
                      <a:endParaRPr sz="2400">
                        <a:solidFill>
                          <a:schemeClr val="lt1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chemeClr val="lt1"/>
                          </a:solidFill>
                        </a:rPr>
                        <a:t>12:00 ~ 13:30</a:t>
                      </a:r>
                      <a:endParaRPr sz="24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 hMerge="1"/>
                <a:tc hMerge="1"/>
              </a:tr>
            </a:tbl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p88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813" name="Google Shape;813;p88"/>
          <p:cNvSpPr txBox="1"/>
          <p:nvPr>
            <p:ph type="title"/>
          </p:nvPr>
        </p:nvSpPr>
        <p:spPr>
          <a:xfrm>
            <a:off x="1186025" y="4227750"/>
            <a:ext cx="7481700" cy="223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Weka的設定：設定編碼</a:t>
            </a:r>
            <a:endParaRPr sz="3200"/>
          </a:p>
        </p:txBody>
      </p:sp>
      <p:sp>
        <p:nvSpPr>
          <p:cNvPr id="814" name="Google Shape;814;p88"/>
          <p:cNvSpPr txBox="1"/>
          <p:nvPr>
            <p:ph idx="1" type="subTitle"/>
          </p:nvPr>
        </p:nvSpPr>
        <p:spPr>
          <a:xfrm>
            <a:off x="1186025" y="3348150"/>
            <a:ext cx="5050800" cy="87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560"/>
              </a:spcBef>
              <a:spcAft>
                <a:spcPts val="1000"/>
              </a:spcAft>
              <a:buNone/>
            </a:pPr>
            <a:r>
              <a:rPr lang="zh-TW"/>
              <a:t>Section 2-2. 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9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" name="Google Shape;820;p89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821" name="Google Shape;821;p89"/>
          <p:cNvSpPr txBox="1"/>
          <p:nvPr>
            <p:ph type="title"/>
          </p:nvPr>
        </p:nvSpPr>
        <p:spPr>
          <a:xfrm>
            <a:off x="3258150" y="169425"/>
            <a:ext cx="5409600" cy="1243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步驟大綱</a:t>
            </a:r>
            <a:endParaRPr/>
          </a:p>
        </p:txBody>
      </p:sp>
      <p:sp>
        <p:nvSpPr>
          <p:cNvPr id="822" name="Google Shape;822;p89"/>
          <p:cNvSpPr txBox="1"/>
          <p:nvPr>
            <p:ph idx="1" type="body"/>
          </p:nvPr>
        </p:nvSpPr>
        <p:spPr>
          <a:xfrm>
            <a:off x="4028425" y="1783075"/>
            <a:ext cx="4639500" cy="471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560"/>
              </a:spcBef>
              <a:spcAft>
                <a:spcPts val="0"/>
              </a:spcAft>
              <a:buSzPts val="2400"/>
              <a:buAutoNum type="arabicPeriod"/>
            </a:pPr>
            <a:r>
              <a:rPr lang="zh-TW"/>
              <a:t>打開安裝目錄</a:t>
            </a:r>
            <a:br>
              <a:rPr lang="zh-TW"/>
            </a:br>
            <a:r>
              <a:rPr lang="zh-TW"/>
              <a:t>C:\Program Files\Weka-3-8</a:t>
            </a:r>
            <a:endParaRPr/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AutoNum type="arabicPeriod"/>
            </a:pPr>
            <a:r>
              <a:rPr lang="zh-TW"/>
              <a:t>開啓 RunWeka.ini</a:t>
            </a:r>
            <a:endParaRPr/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AutoNum type="arabicPeriod"/>
            </a:pPr>
            <a:r>
              <a:rPr lang="zh-TW"/>
              <a:t>修改 RunWeka.ini</a:t>
            </a:r>
            <a:br>
              <a:rPr lang="zh-TW"/>
            </a:br>
            <a:r>
              <a:rPr lang="zh-TW"/>
              <a:t>fileEncoding=utf-8</a:t>
            </a:r>
            <a:endParaRPr/>
          </a:p>
          <a:p>
            <a:pPr indent="-381000" lvl="0" marL="457200" rtl="0" algn="l">
              <a:spcBef>
                <a:spcPts val="1000"/>
              </a:spcBef>
              <a:spcAft>
                <a:spcPts val="1000"/>
              </a:spcAft>
              <a:buSzPts val="2400"/>
              <a:buAutoNum type="arabicPeriod"/>
            </a:pPr>
            <a:r>
              <a:rPr lang="zh-TW"/>
              <a:t>關閉再開啟Weka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7" name="Shape 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" name="Google Shape;828;p90"/>
          <p:cNvSpPr txBox="1"/>
          <p:nvPr>
            <p:ph idx="1" type="body"/>
          </p:nvPr>
        </p:nvSpPr>
        <p:spPr>
          <a:xfrm>
            <a:off x="476250" y="1783075"/>
            <a:ext cx="8191500" cy="471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rPr lang="zh-TW"/>
              <a:t>C:\Program Files\</a:t>
            </a:r>
            <a:r>
              <a:rPr lang="zh-TW">
                <a:solidFill>
                  <a:srgbClr val="FF0000"/>
                </a:solidFill>
              </a:rPr>
              <a:t>Weka-3-8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829" name="Google Shape;829;p90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830" name="Google Shape;830;p90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1. </a:t>
            </a:r>
            <a:r>
              <a:rPr lang="zh-TW"/>
              <a:t>打開安裝目錄</a:t>
            </a:r>
            <a:endParaRPr/>
          </a:p>
        </p:txBody>
      </p:sp>
      <p:sp>
        <p:nvSpPr>
          <p:cNvPr id="831" name="Google Shape;831;p90"/>
          <p:cNvSpPr txBox="1"/>
          <p:nvPr>
            <p:ph idx="2" type="subTitle"/>
          </p:nvPr>
        </p:nvSpPr>
        <p:spPr>
          <a:xfrm>
            <a:off x="24200" y="6583675"/>
            <a:ext cx="81915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32" name="Google Shape;832;p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5799" y="2574724"/>
            <a:ext cx="6092400" cy="3735175"/>
          </a:xfrm>
          <a:prstGeom prst="rect">
            <a:avLst/>
          </a:prstGeom>
          <a:noFill/>
          <a:ln>
            <a:noFill/>
          </a:ln>
        </p:spPr>
      </p:pic>
      <p:sp>
        <p:nvSpPr>
          <p:cNvPr id="833" name="Google Shape;833;p90"/>
          <p:cNvSpPr/>
          <p:nvPr/>
        </p:nvSpPr>
        <p:spPr>
          <a:xfrm>
            <a:off x="6605400" y="1193300"/>
            <a:ext cx="1983000" cy="660300"/>
          </a:xfrm>
          <a:prstGeom prst="wedgeRoundRectCallout">
            <a:avLst>
              <a:gd fmla="val -48375" name="adj1"/>
              <a:gd fmla="val 70987" name="adj2"/>
              <a:gd fmla="val 0" name="adj3"/>
            </a:avLst>
          </a:prstGeom>
          <a:solidFill>
            <a:srgbClr val="FFFFFF"/>
          </a:solidFill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200">
                <a:latin typeface="Microsoft JhengHei"/>
                <a:ea typeface="Microsoft JhengHei"/>
                <a:cs typeface="Microsoft JhengHei"/>
                <a:sym typeface="Microsoft JhengHei"/>
              </a:rPr>
              <a:t>注意版本</a:t>
            </a:r>
            <a:endParaRPr sz="32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8" name="Shape 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" name="Google Shape;839;p91"/>
          <p:cNvSpPr txBox="1"/>
          <p:nvPr>
            <p:ph idx="1" type="body"/>
          </p:nvPr>
        </p:nvSpPr>
        <p:spPr>
          <a:xfrm>
            <a:off x="476250" y="1783075"/>
            <a:ext cx="8191500" cy="471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rPr lang="zh-TW"/>
              <a:t>找到</a:t>
            </a:r>
            <a:r>
              <a:rPr b="1" lang="zh-TW">
                <a:solidFill>
                  <a:srgbClr val="FF0000"/>
                </a:solidFill>
              </a:rPr>
              <a:t>RunWeka.ini</a:t>
            </a:r>
            <a:r>
              <a:rPr lang="zh-TW"/>
              <a:t>，</a:t>
            </a:r>
            <a:r>
              <a:rPr lang="zh-TW"/>
              <a:t>用</a:t>
            </a:r>
            <a:r>
              <a:rPr lang="zh-TW"/>
              <a:t>純文字編輯器開啓</a:t>
            </a:r>
            <a:endParaRPr/>
          </a:p>
        </p:txBody>
      </p:sp>
      <p:sp>
        <p:nvSpPr>
          <p:cNvPr id="840" name="Google Shape;840;p91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841" name="Google Shape;841;p91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2. </a:t>
            </a:r>
            <a:r>
              <a:rPr lang="zh-TW"/>
              <a:t>開啓 RunWeka.ini</a:t>
            </a:r>
            <a:endParaRPr/>
          </a:p>
        </p:txBody>
      </p:sp>
      <p:sp>
        <p:nvSpPr>
          <p:cNvPr id="842" name="Google Shape;842;p91"/>
          <p:cNvSpPr txBox="1"/>
          <p:nvPr>
            <p:ph idx="2" type="subTitle"/>
          </p:nvPr>
        </p:nvSpPr>
        <p:spPr>
          <a:xfrm>
            <a:off x="24200" y="6583675"/>
            <a:ext cx="81915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43" name="Google Shape;843;p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81250" y="2351488"/>
            <a:ext cx="4381500" cy="4143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8" name="Shape 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" name="Google Shape;849;p92"/>
          <p:cNvSpPr txBox="1"/>
          <p:nvPr>
            <p:ph idx="1" type="body"/>
          </p:nvPr>
        </p:nvSpPr>
        <p:spPr>
          <a:xfrm>
            <a:off x="476250" y="1783075"/>
            <a:ext cx="8191500" cy="471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rPr lang="zh-TW"/>
              <a:t>找到</a:t>
            </a:r>
            <a:r>
              <a:rPr b="1" lang="zh-TW">
                <a:solidFill>
                  <a:srgbClr val="FF0000"/>
                </a:solidFill>
              </a:rPr>
              <a:t>fileEncoding</a:t>
            </a:r>
            <a:endParaRPr/>
          </a:p>
          <a:p>
            <a:pPr indent="0" lvl="0" marL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rPr lang="zh-TW"/>
              <a:t>改成</a:t>
            </a:r>
            <a:r>
              <a:rPr b="1" lang="zh-TW">
                <a:solidFill>
                  <a:srgbClr val="FF0000"/>
                </a:solidFill>
              </a:rPr>
              <a:t>fileEncoding=utf-8</a:t>
            </a:r>
            <a:endParaRPr/>
          </a:p>
        </p:txBody>
      </p:sp>
      <p:sp>
        <p:nvSpPr>
          <p:cNvPr id="850" name="Google Shape;850;p92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851" name="Google Shape;851;p92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3</a:t>
            </a:r>
            <a:r>
              <a:rPr lang="zh-TW"/>
              <a:t>. </a:t>
            </a:r>
            <a:r>
              <a:rPr lang="zh-TW"/>
              <a:t>修改</a:t>
            </a:r>
            <a:r>
              <a:rPr lang="zh-TW"/>
              <a:t> RunWeka.ini</a:t>
            </a:r>
            <a:endParaRPr/>
          </a:p>
        </p:txBody>
      </p:sp>
      <p:sp>
        <p:nvSpPr>
          <p:cNvPr id="852" name="Google Shape;852;p92"/>
          <p:cNvSpPr txBox="1"/>
          <p:nvPr>
            <p:ph idx="2" type="subTitle"/>
          </p:nvPr>
        </p:nvSpPr>
        <p:spPr>
          <a:xfrm>
            <a:off x="24200" y="6583675"/>
            <a:ext cx="81915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53" name="Google Shape;853;p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57513" y="3055013"/>
            <a:ext cx="3228975" cy="3057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8" name="Shape 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" name="Google Shape;859;p93"/>
          <p:cNvSpPr txBox="1"/>
          <p:nvPr>
            <p:ph idx="1" type="body"/>
          </p:nvPr>
        </p:nvSpPr>
        <p:spPr>
          <a:xfrm>
            <a:off x="476250" y="1783075"/>
            <a:ext cx="8191500" cy="471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0" name="Google Shape;860;p93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861" name="Google Shape;861;p93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4</a:t>
            </a:r>
            <a:r>
              <a:rPr lang="zh-TW"/>
              <a:t>. 關閉再開啟Weka</a:t>
            </a:r>
            <a:endParaRPr/>
          </a:p>
        </p:txBody>
      </p:sp>
      <p:sp>
        <p:nvSpPr>
          <p:cNvPr id="862" name="Google Shape;862;p93"/>
          <p:cNvSpPr txBox="1"/>
          <p:nvPr>
            <p:ph idx="2" type="subTitle"/>
          </p:nvPr>
        </p:nvSpPr>
        <p:spPr>
          <a:xfrm>
            <a:off x="24200" y="6583675"/>
            <a:ext cx="81915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63" name="Google Shape;863;p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2888" y="3267488"/>
            <a:ext cx="3733800" cy="2428875"/>
          </a:xfrm>
          <a:prstGeom prst="rect">
            <a:avLst/>
          </a:prstGeom>
          <a:noFill/>
          <a:ln>
            <a:noFill/>
          </a:ln>
        </p:spPr>
      </p:pic>
      <p:sp>
        <p:nvSpPr>
          <p:cNvPr id="864" name="Google Shape;864;p93"/>
          <p:cNvSpPr/>
          <p:nvPr/>
        </p:nvSpPr>
        <p:spPr>
          <a:xfrm>
            <a:off x="2048650" y="2424650"/>
            <a:ext cx="1542300" cy="763500"/>
          </a:xfrm>
          <a:prstGeom prst="wedgeRoundRectCallout">
            <a:avLst>
              <a:gd fmla="val 5335" name="adj1"/>
              <a:gd fmla="val 70668" name="adj2"/>
              <a:gd fmla="val 0" name="adj3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200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關閉</a:t>
            </a:r>
            <a:endParaRPr sz="3200">
              <a:solidFill>
                <a:srgbClr val="FFFF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865" name="Google Shape;865;p9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43650" y="3860038"/>
            <a:ext cx="1243801" cy="1243801"/>
          </a:xfrm>
          <a:prstGeom prst="rect">
            <a:avLst/>
          </a:prstGeom>
          <a:noFill/>
          <a:ln>
            <a:noFill/>
          </a:ln>
        </p:spPr>
      </p:pic>
      <p:sp>
        <p:nvSpPr>
          <p:cNvPr id="866" name="Google Shape;866;p93"/>
          <p:cNvSpPr/>
          <p:nvPr/>
        </p:nvSpPr>
        <p:spPr>
          <a:xfrm>
            <a:off x="6456125" y="2424650"/>
            <a:ext cx="1542300" cy="763500"/>
          </a:xfrm>
          <a:prstGeom prst="wedgeRoundRectCallout">
            <a:avLst>
              <a:gd fmla="val 5335" name="adj1"/>
              <a:gd fmla="val 70668" name="adj2"/>
              <a:gd fmla="val 0" name="adj3"/>
            </a:avLst>
          </a:prstGeom>
          <a:solidFill>
            <a:schemeClr val="accent1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200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開啓</a:t>
            </a:r>
            <a:endParaRPr sz="3200">
              <a:solidFill>
                <a:srgbClr val="FFFF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867" name="Google Shape;867;p93"/>
          <p:cNvSpPr/>
          <p:nvPr/>
        </p:nvSpPr>
        <p:spPr>
          <a:xfrm flipH="1">
            <a:off x="5100963" y="4132125"/>
            <a:ext cx="1028400" cy="8100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4A86E8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2" name="Shape 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3" name="Google Shape;873;p94"/>
          <p:cNvPicPr preferRelativeResize="0"/>
          <p:nvPr/>
        </p:nvPicPr>
        <p:blipFill rotWithShape="1">
          <a:blip r:embed="rId3">
            <a:alphaModFix/>
          </a:blip>
          <a:srcRect b="42186" l="0" r="0" t="0"/>
          <a:stretch/>
        </p:blipFill>
        <p:spPr>
          <a:xfrm>
            <a:off x="6076950" y="4257725"/>
            <a:ext cx="2209800" cy="1046250"/>
          </a:xfrm>
          <a:prstGeom prst="rect">
            <a:avLst/>
          </a:prstGeom>
          <a:noFill/>
          <a:ln>
            <a:noFill/>
          </a:ln>
        </p:spPr>
      </p:pic>
      <p:sp>
        <p:nvSpPr>
          <p:cNvPr id="874" name="Google Shape;874;p94"/>
          <p:cNvSpPr txBox="1"/>
          <p:nvPr>
            <p:ph idx="1" type="body"/>
          </p:nvPr>
        </p:nvSpPr>
        <p:spPr>
          <a:xfrm>
            <a:off x="3605300" y="1783075"/>
            <a:ext cx="4715400" cy="471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560"/>
              </a:spcBef>
              <a:spcAft>
                <a:spcPts val="0"/>
              </a:spcAft>
              <a:buSzPts val="2400"/>
              <a:buAutoNum type="arabicPeriod"/>
            </a:pPr>
            <a:r>
              <a:rPr lang="zh-TW"/>
              <a:t>打開安裝目錄</a:t>
            </a:r>
            <a:br>
              <a:rPr lang="zh-TW"/>
            </a:br>
            <a:r>
              <a:rPr lang="zh-TW"/>
              <a:t>C:\Program Files\Weka-3-8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zh-TW"/>
              <a:t>開啓 RunWeka.ini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zh-TW"/>
              <a:t>修改 RunWeka.ini</a:t>
            </a:r>
            <a:br>
              <a:rPr lang="zh-TW"/>
            </a:br>
            <a:r>
              <a:rPr lang="zh-TW"/>
              <a:t>fileEncoding=utf-8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zh-TW"/>
              <a:t>關閉再開啟Weka</a:t>
            </a:r>
            <a:endParaRPr/>
          </a:p>
        </p:txBody>
      </p:sp>
      <p:sp>
        <p:nvSpPr>
          <p:cNvPr id="875" name="Google Shape;875;p94"/>
          <p:cNvSpPr/>
          <p:nvPr/>
        </p:nvSpPr>
        <p:spPr>
          <a:xfrm>
            <a:off x="4289725" y="4540475"/>
            <a:ext cx="2379900" cy="763500"/>
          </a:xfrm>
          <a:prstGeom prst="homePlate">
            <a:avLst>
              <a:gd fmla="val 50000" name="adj"/>
            </a:avLst>
          </a:prstGeom>
          <a:solidFill>
            <a:schemeClr val="dk2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20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我完成了</a:t>
            </a:r>
            <a:endParaRPr sz="320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876" name="Google Shape;876;p94"/>
          <p:cNvSpPr/>
          <p:nvPr/>
        </p:nvSpPr>
        <p:spPr>
          <a:xfrm>
            <a:off x="4289725" y="5484075"/>
            <a:ext cx="2379900" cy="763500"/>
          </a:xfrm>
          <a:prstGeom prst="homePlate">
            <a:avLst>
              <a:gd fmla="val 50000" name="adj"/>
            </a:avLst>
          </a:prstGeom>
          <a:solidFill>
            <a:schemeClr val="accent2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20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我有問題</a:t>
            </a:r>
            <a:endParaRPr sz="320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877" name="Google Shape;877;p9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62750" y="5516075"/>
            <a:ext cx="838200" cy="838200"/>
          </a:xfrm>
          <a:prstGeom prst="rect">
            <a:avLst/>
          </a:prstGeom>
          <a:noFill/>
          <a:ln>
            <a:noFill/>
          </a:ln>
        </p:spPr>
      </p:pic>
      <p:sp>
        <p:nvSpPr>
          <p:cNvPr id="878" name="Google Shape;878;p94"/>
          <p:cNvSpPr txBox="1"/>
          <p:nvPr/>
        </p:nvSpPr>
        <p:spPr>
          <a:xfrm>
            <a:off x="7606050" y="5933425"/>
            <a:ext cx="1542000" cy="40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900">
                <a:latin typeface="Microsoft JhengHei"/>
                <a:ea typeface="Microsoft JhengHei"/>
                <a:cs typeface="Microsoft JhengHei"/>
                <a:sym typeface="Microsoft JhengHei"/>
              </a:rPr>
              <a:t>打開麥克風</a:t>
            </a:r>
            <a:endParaRPr sz="190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900">
                <a:latin typeface="Microsoft JhengHei"/>
                <a:ea typeface="Microsoft JhengHei"/>
                <a:cs typeface="Microsoft JhengHei"/>
                <a:sym typeface="Microsoft JhengHei"/>
              </a:rPr>
              <a:t>直接問</a:t>
            </a:r>
            <a:endParaRPr sz="19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879" name="Google Shape;879;p94"/>
          <p:cNvPicPr preferRelativeResize="0"/>
          <p:nvPr/>
        </p:nvPicPr>
        <p:blipFill rotWithShape="1">
          <a:blip r:embed="rId3">
            <a:alphaModFix/>
          </a:blip>
          <a:srcRect b="17939" l="27679" r="28798" t="57810"/>
          <a:stretch/>
        </p:blipFill>
        <p:spPr>
          <a:xfrm>
            <a:off x="7577950" y="4779000"/>
            <a:ext cx="961750" cy="438850"/>
          </a:xfrm>
          <a:prstGeom prst="rect">
            <a:avLst/>
          </a:prstGeom>
          <a:noFill/>
          <a:ln>
            <a:noFill/>
          </a:ln>
        </p:spPr>
      </p:pic>
      <p:sp>
        <p:nvSpPr>
          <p:cNvPr id="880" name="Google Shape;880;p94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881" name="Google Shape;881;p94"/>
          <p:cNvSpPr txBox="1"/>
          <p:nvPr>
            <p:ph type="title"/>
          </p:nvPr>
        </p:nvSpPr>
        <p:spPr>
          <a:xfrm>
            <a:off x="3258150" y="169425"/>
            <a:ext cx="5409600" cy="1243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設定編碼</a:t>
            </a:r>
            <a:endParaRPr/>
          </a:p>
        </p:txBody>
      </p:sp>
      <p:sp>
        <p:nvSpPr>
          <p:cNvPr id="882" name="Google Shape;882;p94"/>
          <p:cNvSpPr txBox="1"/>
          <p:nvPr>
            <p:ph idx="2" type="title"/>
          </p:nvPr>
        </p:nvSpPr>
        <p:spPr>
          <a:xfrm>
            <a:off x="595650" y="2210400"/>
            <a:ext cx="1716600" cy="6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練習囉</a:t>
            </a: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7" name="Shape 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" name="Google Shape;888;p95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889" name="Google Shape;889;p95"/>
          <p:cNvSpPr txBox="1"/>
          <p:nvPr>
            <p:ph type="title"/>
          </p:nvPr>
        </p:nvSpPr>
        <p:spPr>
          <a:xfrm>
            <a:off x="1186025" y="4227750"/>
            <a:ext cx="7481700" cy="223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Weka的設定</a:t>
            </a:r>
            <a:r>
              <a:rPr lang="zh-TW"/>
              <a:t>：安裝套件</a:t>
            </a:r>
            <a:endParaRPr sz="3200"/>
          </a:p>
        </p:txBody>
      </p:sp>
      <p:sp>
        <p:nvSpPr>
          <p:cNvPr id="890" name="Google Shape;890;p95"/>
          <p:cNvSpPr txBox="1"/>
          <p:nvPr>
            <p:ph idx="1" type="subTitle"/>
          </p:nvPr>
        </p:nvSpPr>
        <p:spPr>
          <a:xfrm>
            <a:off x="1186025" y="3348150"/>
            <a:ext cx="5050800" cy="87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560"/>
              </a:spcBef>
              <a:spcAft>
                <a:spcPts val="1000"/>
              </a:spcAft>
              <a:buNone/>
            </a:pPr>
            <a:r>
              <a:rPr lang="zh-TW"/>
              <a:t>Section 2-3. </a:t>
            </a: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5" name="Shape 8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" name="Google Shape;896;p96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897" name="Google Shape;897;p96"/>
          <p:cNvSpPr txBox="1"/>
          <p:nvPr>
            <p:ph type="title"/>
          </p:nvPr>
        </p:nvSpPr>
        <p:spPr>
          <a:xfrm>
            <a:off x="3258150" y="169425"/>
            <a:ext cx="5409600" cy="1243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步驟大綱</a:t>
            </a:r>
            <a:endParaRPr/>
          </a:p>
        </p:txBody>
      </p:sp>
      <p:sp>
        <p:nvSpPr>
          <p:cNvPr id="898" name="Google Shape;898;p96"/>
          <p:cNvSpPr txBox="1"/>
          <p:nvPr>
            <p:ph idx="1" type="body"/>
          </p:nvPr>
        </p:nvSpPr>
        <p:spPr>
          <a:xfrm>
            <a:off x="4028425" y="1783075"/>
            <a:ext cx="4639500" cy="471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560"/>
              </a:spcBef>
              <a:spcAft>
                <a:spcPts val="0"/>
              </a:spcAft>
              <a:buSzPts val="2400"/>
              <a:buAutoNum type="arabicPeriod"/>
            </a:pPr>
            <a:r>
              <a:rPr lang="zh-TW"/>
              <a:t>開啓Pacakge Manager</a:t>
            </a:r>
            <a:endParaRPr/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AutoNum type="arabicPeriod"/>
            </a:pPr>
            <a:r>
              <a:rPr lang="zh-TW"/>
              <a:t>安裝套件</a:t>
            </a:r>
            <a:endParaRPr/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AutoNum type="arabicPeriod"/>
            </a:pPr>
            <a:r>
              <a:rPr lang="zh-TW"/>
              <a:t>確認安裝的提示訊息</a:t>
            </a:r>
            <a:endParaRPr/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AutoNum type="arabicPeriod"/>
            </a:pPr>
            <a:r>
              <a:rPr lang="zh-TW"/>
              <a:t>安裝其他必要套件 (重複2~3)</a:t>
            </a:r>
            <a:endParaRPr/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AutoNum type="arabicPeriod"/>
            </a:pPr>
            <a:r>
              <a:rPr lang="zh-TW"/>
              <a:t>檢查已安裝的套件</a:t>
            </a:r>
            <a:endParaRPr/>
          </a:p>
          <a:p>
            <a:pPr indent="-381000" lvl="0" marL="457200" rtl="0" algn="l">
              <a:spcBef>
                <a:spcPts val="1000"/>
              </a:spcBef>
              <a:spcAft>
                <a:spcPts val="1000"/>
              </a:spcAft>
              <a:buSzPts val="2400"/>
              <a:buAutoNum type="arabicPeriod"/>
            </a:pPr>
            <a:r>
              <a:rPr lang="zh-TW"/>
              <a:t>關閉再開啟Weka</a:t>
            </a:r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3" name="Shape 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" name="Google Shape;904;p97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905" name="Google Shape;905;p97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1. </a:t>
            </a:r>
            <a:r>
              <a:rPr lang="zh-TW"/>
              <a:t>開啓Pacakge Manager</a:t>
            </a:r>
            <a:endParaRPr/>
          </a:p>
        </p:txBody>
      </p:sp>
      <p:sp>
        <p:nvSpPr>
          <p:cNvPr id="906" name="Google Shape;906;p97"/>
          <p:cNvSpPr txBox="1"/>
          <p:nvPr>
            <p:ph idx="3" type="subTitle"/>
          </p:nvPr>
        </p:nvSpPr>
        <p:spPr>
          <a:xfrm>
            <a:off x="24200" y="6583675"/>
            <a:ext cx="80520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7" name="Google Shape;907;p97"/>
          <p:cNvSpPr txBox="1"/>
          <p:nvPr>
            <p:ph idx="1" type="body"/>
          </p:nvPr>
        </p:nvSpPr>
        <p:spPr>
          <a:xfrm>
            <a:off x="533400" y="1791150"/>
            <a:ext cx="4585200" cy="471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560"/>
              </a:spcBef>
              <a:spcAft>
                <a:spcPts val="0"/>
              </a:spcAft>
              <a:buSzPts val="2400"/>
              <a:buAutoNum type="alphaUcPeriod"/>
            </a:pPr>
            <a:r>
              <a:rPr lang="zh-TW"/>
              <a:t>開啟Weka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lphaUcPeriod"/>
            </a:pPr>
            <a:r>
              <a:rPr lang="zh-TW"/>
              <a:t>Tools ⇨ Package Manager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lphaUcPeriod"/>
            </a:pPr>
            <a:r>
              <a:rPr lang="zh-TW">
                <a:solidFill>
                  <a:schemeClr val="dk1"/>
                </a:solidFill>
              </a:rPr>
              <a:t>Package Manager主視窗</a:t>
            </a:r>
            <a:endParaRPr/>
          </a:p>
        </p:txBody>
      </p:sp>
      <p:sp>
        <p:nvSpPr>
          <p:cNvPr id="908" name="Google Shape;908;p97"/>
          <p:cNvSpPr txBox="1"/>
          <p:nvPr>
            <p:ph idx="2" type="body"/>
          </p:nvPr>
        </p:nvSpPr>
        <p:spPr>
          <a:xfrm>
            <a:off x="4705350" y="1791150"/>
            <a:ext cx="4019400" cy="471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09" name="Google Shape;909;p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6250" y="4173971"/>
            <a:ext cx="2605850" cy="1695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0" name="Google Shape;910;p9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44374" y="2221938"/>
            <a:ext cx="3723374" cy="3850226"/>
          </a:xfrm>
          <a:prstGeom prst="rect">
            <a:avLst/>
          </a:prstGeom>
          <a:noFill/>
          <a:ln>
            <a:noFill/>
          </a:ln>
        </p:spPr>
      </p:pic>
      <p:sp>
        <p:nvSpPr>
          <p:cNvPr id="911" name="Google Shape;911;p97"/>
          <p:cNvSpPr/>
          <p:nvPr/>
        </p:nvSpPr>
        <p:spPr>
          <a:xfrm flipH="1">
            <a:off x="2880075" y="4479625"/>
            <a:ext cx="2064300" cy="5247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2" name="Google Shape;912;p97"/>
          <p:cNvSpPr/>
          <p:nvPr/>
        </p:nvSpPr>
        <p:spPr>
          <a:xfrm>
            <a:off x="1409275" y="4349425"/>
            <a:ext cx="1354800" cy="8691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  <p:sp>
        <p:nvSpPr>
          <p:cNvPr id="913" name="Google Shape;913;p97"/>
          <p:cNvSpPr/>
          <p:nvPr/>
        </p:nvSpPr>
        <p:spPr>
          <a:xfrm>
            <a:off x="476250" y="3521905"/>
            <a:ext cx="602400" cy="594600"/>
          </a:xfrm>
          <a:prstGeom prst="wedgeEllipseCallout">
            <a:avLst>
              <a:gd fmla="val -20833" name="adj1"/>
              <a:gd fmla="val 62500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200">
                <a:solidFill>
                  <a:srgbClr val="FFFFFF"/>
                </a:solidFill>
              </a:rPr>
              <a:t>A</a:t>
            </a:r>
            <a:endParaRPr b="1" sz="3200">
              <a:solidFill>
                <a:srgbClr val="FFFFFF"/>
              </a:solidFill>
            </a:endParaRPr>
          </a:p>
        </p:txBody>
      </p:sp>
      <p:sp>
        <p:nvSpPr>
          <p:cNvPr id="914" name="Google Shape;914;p97"/>
          <p:cNvSpPr/>
          <p:nvPr/>
        </p:nvSpPr>
        <p:spPr>
          <a:xfrm>
            <a:off x="2053325" y="3841680"/>
            <a:ext cx="602400" cy="594600"/>
          </a:xfrm>
          <a:prstGeom prst="wedgeEllipseCallout">
            <a:avLst>
              <a:gd fmla="val -20833" name="adj1"/>
              <a:gd fmla="val 62500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200">
                <a:solidFill>
                  <a:srgbClr val="FFFFFF"/>
                </a:solidFill>
              </a:rPr>
              <a:t>B</a:t>
            </a:r>
            <a:endParaRPr b="1" sz="3200">
              <a:solidFill>
                <a:srgbClr val="FFFFFF"/>
              </a:solidFill>
            </a:endParaRPr>
          </a:p>
        </p:txBody>
      </p:sp>
      <p:sp>
        <p:nvSpPr>
          <p:cNvPr id="915" name="Google Shape;915;p97"/>
          <p:cNvSpPr/>
          <p:nvPr/>
        </p:nvSpPr>
        <p:spPr>
          <a:xfrm>
            <a:off x="6874650" y="1705855"/>
            <a:ext cx="602400" cy="594600"/>
          </a:xfrm>
          <a:prstGeom prst="wedgeEllipseCallout">
            <a:avLst>
              <a:gd fmla="val -20833" name="adj1"/>
              <a:gd fmla="val 62500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200">
                <a:solidFill>
                  <a:srgbClr val="FFFFFF"/>
                </a:solidFill>
              </a:rPr>
              <a:t>C</a:t>
            </a:r>
            <a:endParaRPr b="1" sz="32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62"/>
          <p:cNvSpPr txBox="1"/>
          <p:nvPr>
            <p:ph idx="1" type="body"/>
          </p:nvPr>
        </p:nvSpPr>
        <p:spPr>
          <a:xfrm>
            <a:off x="476250" y="5696700"/>
            <a:ext cx="8191500" cy="79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1" name="Google Shape;421;p62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422" name="Google Shape;422;p62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zh-TW" sz="3200"/>
              <a:t>課程大綱與時間安排</a:t>
            </a:r>
            <a:br>
              <a:rPr lang="zh-TW"/>
            </a:br>
            <a:r>
              <a:rPr lang="zh-TW"/>
              <a:t>-下午-</a:t>
            </a:r>
            <a:endParaRPr/>
          </a:p>
        </p:txBody>
      </p:sp>
      <p:sp>
        <p:nvSpPr>
          <p:cNvPr id="423" name="Google Shape;423;p62"/>
          <p:cNvSpPr txBox="1"/>
          <p:nvPr>
            <p:ph idx="2" type="subTitle"/>
          </p:nvPr>
        </p:nvSpPr>
        <p:spPr>
          <a:xfrm>
            <a:off x="24200" y="6583675"/>
            <a:ext cx="81915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424" name="Google Shape;424;p62"/>
          <p:cNvGraphicFramePr/>
          <p:nvPr/>
        </p:nvGraphicFramePr>
        <p:xfrm>
          <a:off x="476250" y="19106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{D50A2CAD-BCEF-4267-8800-4031FFE656F5}</a:tableStyleId>
              </a:tblPr>
              <a:tblGrid>
                <a:gridCol w="2286475"/>
                <a:gridCol w="1304275"/>
                <a:gridCol w="4600725"/>
              </a:tblGrid>
              <a:tr h="5486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chemeClr val="lt1"/>
                          </a:solidFill>
                        </a:rPr>
                        <a:t>單元</a:t>
                      </a:r>
                      <a:endParaRPr sz="24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chemeClr val="lt1"/>
                          </a:solidFill>
                        </a:rPr>
                        <a:t>時間</a:t>
                      </a:r>
                      <a:endParaRPr sz="24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chemeClr val="lt1"/>
                          </a:solidFill>
                        </a:rPr>
                        <a:t>大綱</a:t>
                      </a:r>
                      <a:endParaRPr sz="24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</a:tr>
              <a:tr h="3626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>
                          <a:solidFill>
                            <a:schemeClr val="dk1"/>
                          </a:solidFill>
                        </a:rPr>
                        <a:t>Chapter 2.</a:t>
                      </a:r>
                      <a:endParaRPr sz="20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2400">
                          <a:solidFill>
                            <a:schemeClr val="dk1"/>
                          </a:solidFill>
                        </a:rPr>
                        <a:t>看穿因果</a:t>
                      </a:r>
                      <a:endParaRPr b="1" sz="24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2400">
                          <a:solidFill>
                            <a:schemeClr val="dk1"/>
                          </a:solidFill>
                        </a:rPr>
                        <a:t>熱點分析</a:t>
                      </a:r>
                      <a:endParaRPr b="1" sz="2400"/>
                    </a:p>
                  </a:txBody>
                  <a:tcPr marT="91425" marB="91425" marR="91425" marL="91425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13:30</a:t>
                      </a:r>
                      <a:endParaRPr sz="24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-14:30</a:t>
                      </a:r>
                      <a:endParaRPr sz="2400"/>
                    </a:p>
                  </a:txBody>
                  <a:tcPr marT="91425" marB="91425" marR="91425" marL="91425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chemeClr val="dk1"/>
                          </a:solidFill>
                        </a:rPr>
                        <a:t>3. 熱點分析簡介</a:t>
                      </a:r>
                      <a:endParaRPr sz="24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chemeClr val="dk1"/>
                          </a:solidFill>
                        </a:rPr>
                        <a:t>4. </a:t>
                      </a:r>
                      <a:r>
                        <a:rPr lang="zh-TW" sz="2400">
                          <a:solidFill>
                            <a:schemeClr val="dk1"/>
                          </a:solidFill>
                        </a:rPr>
                        <a:t>看穿因果：深入數據因果之下</a:t>
                      </a:r>
                      <a:endParaRPr sz="24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</a:tr>
              <a:tr h="8022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>
                          <a:solidFill>
                            <a:schemeClr val="dk1"/>
                          </a:solidFill>
                        </a:rPr>
                        <a:t>Chapter 3.</a:t>
                      </a:r>
                      <a:endParaRPr sz="20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2400">
                          <a:solidFill>
                            <a:schemeClr val="dk1"/>
                          </a:solidFill>
                        </a:rPr>
                        <a:t>洞悉未來</a:t>
                      </a:r>
                      <a:endParaRPr b="1" sz="24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2400">
                          <a:solidFill>
                            <a:schemeClr val="dk1"/>
                          </a:solidFill>
                        </a:rPr>
                        <a:t>時間序列預測</a:t>
                      </a:r>
                      <a:endParaRPr b="1" sz="2400"/>
                    </a:p>
                  </a:txBody>
                  <a:tcPr marT="91425" marB="91425" marR="91425" marL="91425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14:30</a:t>
                      </a:r>
                      <a:endParaRPr sz="24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-16:30</a:t>
                      </a:r>
                      <a:endParaRPr sz="2400"/>
                    </a:p>
                  </a:txBody>
                  <a:tcPr marT="91425" marB="91425" marR="91425" marL="91425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-3810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AutoNum type="arabicPeriod"/>
                      </a:pPr>
                      <a:r>
                        <a:rPr lang="zh-TW" sz="2400">
                          <a:solidFill>
                            <a:schemeClr val="dk1"/>
                          </a:solidFill>
                        </a:rPr>
                        <a:t>實機操作：預測次月入館人才</a:t>
                      </a:r>
                      <a:endParaRPr sz="2400">
                        <a:solidFill>
                          <a:schemeClr val="dk1"/>
                        </a:solidFill>
                      </a:endParaRPr>
                    </a:p>
                    <a:p>
                      <a:pPr indent="-3810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AutoNum type="arabicPeriod"/>
                      </a:pPr>
                      <a:r>
                        <a:rPr lang="zh-TW" sz="2400">
                          <a:solidFill>
                            <a:schemeClr val="dk1"/>
                          </a:solidFill>
                        </a:rPr>
                        <a:t>時間序列預測簡介</a:t>
                      </a:r>
                      <a:endParaRPr sz="2400">
                        <a:solidFill>
                          <a:schemeClr val="dk1"/>
                        </a:solidFill>
                      </a:endParaRPr>
                    </a:p>
                    <a:p>
                      <a:pPr indent="-3810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AutoNum type="arabicPeriod"/>
                      </a:pPr>
                      <a:r>
                        <a:rPr lang="zh-TW" sz="2400">
                          <a:solidFill>
                            <a:schemeClr val="dk1"/>
                          </a:solidFill>
                        </a:rPr>
                        <a:t>實機操作：更換演算法與多變項預測</a:t>
                      </a:r>
                      <a:endParaRPr sz="2400">
                        <a:solidFill>
                          <a:schemeClr val="dk1"/>
                        </a:solidFill>
                      </a:endParaRPr>
                    </a:p>
                    <a:p>
                      <a:pPr indent="-3810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AutoNum type="arabicPeriod"/>
                      </a:pPr>
                      <a:r>
                        <a:rPr lang="zh-TW" sz="2400">
                          <a:solidFill>
                            <a:schemeClr val="dk1"/>
                          </a:solidFill>
                        </a:rPr>
                        <a:t>結語</a:t>
                      </a:r>
                      <a:endParaRPr sz="24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0" name="Shape 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" name="Google Shape;921;p98"/>
          <p:cNvPicPr preferRelativeResize="0"/>
          <p:nvPr/>
        </p:nvPicPr>
        <p:blipFill rotWithShape="1">
          <a:blip r:embed="rId3">
            <a:alphaModFix/>
          </a:blip>
          <a:srcRect b="43246" l="0" r="0" t="0"/>
          <a:stretch/>
        </p:blipFill>
        <p:spPr>
          <a:xfrm>
            <a:off x="1357325" y="3539875"/>
            <a:ext cx="6715600" cy="3043799"/>
          </a:xfrm>
          <a:prstGeom prst="rect">
            <a:avLst/>
          </a:prstGeom>
          <a:noFill/>
          <a:ln>
            <a:noFill/>
          </a:ln>
        </p:spPr>
      </p:pic>
      <p:sp>
        <p:nvSpPr>
          <p:cNvPr id="922" name="Google Shape;922;p98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923" name="Google Shape;923;p98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>
                <a:solidFill>
                  <a:schemeClr val="dk1"/>
                </a:solidFill>
              </a:rPr>
              <a:t>2. 安裝套件</a:t>
            </a:r>
            <a:endParaRPr/>
          </a:p>
        </p:txBody>
      </p:sp>
      <p:sp>
        <p:nvSpPr>
          <p:cNvPr id="924" name="Google Shape;924;p98"/>
          <p:cNvSpPr txBox="1"/>
          <p:nvPr>
            <p:ph idx="3" type="subTitle"/>
          </p:nvPr>
        </p:nvSpPr>
        <p:spPr>
          <a:xfrm>
            <a:off x="24200" y="6583675"/>
            <a:ext cx="80520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5" name="Google Shape;925;p98"/>
          <p:cNvSpPr txBox="1"/>
          <p:nvPr>
            <p:ph idx="1" type="body"/>
          </p:nvPr>
        </p:nvSpPr>
        <p:spPr>
          <a:xfrm>
            <a:off x="1256178" y="1851225"/>
            <a:ext cx="6975900" cy="465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560"/>
              </a:spcBef>
              <a:spcAft>
                <a:spcPts val="0"/>
              </a:spcAft>
              <a:buSzPts val="2400"/>
              <a:buAutoNum type="alphaUcPeriod"/>
            </a:pPr>
            <a:r>
              <a:rPr lang="zh-TW"/>
              <a:t>找到安裝套件，例如</a:t>
            </a:r>
            <a:r>
              <a:rPr b="1" lang="zh-TW">
                <a:solidFill>
                  <a:srgbClr val="FF0000"/>
                </a:solidFill>
              </a:rPr>
              <a:t>timeseriesForecasting</a:t>
            </a:r>
            <a:endParaRPr b="1">
              <a:solidFill>
                <a:srgbClr val="FF0000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lphaUcPeriod"/>
            </a:pPr>
            <a:r>
              <a:rPr lang="zh-TW"/>
              <a:t>Install</a:t>
            </a:r>
            <a:endParaRPr/>
          </a:p>
        </p:txBody>
      </p:sp>
      <p:sp>
        <p:nvSpPr>
          <p:cNvPr id="926" name="Google Shape;926;p98"/>
          <p:cNvSpPr/>
          <p:nvPr/>
        </p:nvSpPr>
        <p:spPr>
          <a:xfrm>
            <a:off x="3810650" y="3346005"/>
            <a:ext cx="602400" cy="594600"/>
          </a:xfrm>
          <a:prstGeom prst="wedgeEllipseCallout">
            <a:avLst>
              <a:gd fmla="val -34815" name="adj1"/>
              <a:gd fmla="val 79902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200">
                <a:solidFill>
                  <a:srgbClr val="FFFFFF"/>
                </a:solidFill>
              </a:rPr>
              <a:t>B</a:t>
            </a:r>
            <a:endParaRPr b="1" sz="3200">
              <a:solidFill>
                <a:srgbClr val="FFFFFF"/>
              </a:solidFill>
            </a:endParaRPr>
          </a:p>
        </p:txBody>
      </p:sp>
      <p:sp>
        <p:nvSpPr>
          <p:cNvPr id="927" name="Google Shape;927;p98"/>
          <p:cNvSpPr/>
          <p:nvPr/>
        </p:nvSpPr>
        <p:spPr>
          <a:xfrm>
            <a:off x="1176675" y="5709200"/>
            <a:ext cx="1761300" cy="3852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  <p:sp>
        <p:nvSpPr>
          <p:cNvPr id="928" name="Google Shape;928;p98"/>
          <p:cNvSpPr/>
          <p:nvPr/>
        </p:nvSpPr>
        <p:spPr>
          <a:xfrm>
            <a:off x="574275" y="5499805"/>
            <a:ext cx="602400" cy="594600"/>
          </a:xfrm>
          <a:prstGeom prst="wedgeEllipseCallout">
            <a:avLst>
              <a:gd fmla="val 83367" name="adj1"/>
              <a:gd fmla="val 11700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200">
                <a:solidFill>
                  <a:srgbClr val="FFFFFF"/>
                </a:solidFill>
              </a:rPr>
              <a:t>A</a:t>
            </a:r>
            <a:endParaRPr b="1" sz="32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3" name="Shape 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" name="Google Shape;934;p99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935" name="Google Shape;935;p99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>
                <a:solidFill>
                  <a:schemeClr val="dk1"/>
                </a:solidFill>
              </a:rPr>
              <a:t>3. 確認</a:t>
            </a:r>
            <a:r>
              <a:rPr lang="zh-TW">
                <a:solidFill>
                  <a:schemeClr val="dk1"/>
                </a:solidFill>
              </a:rPr>
              <a:t>安裝的提示訊息</a:t>
            </a:r>
            <a:endParaRPr/>
          </a:p>
        </p:txBody>
      </p:sp>
      <p:sp>
        <p:nvSpPr>
          <p:cNvPr id="936" name="Google Shape;936;p99"/>
          <p:cNvSpPr txBox="1"/>
          <p:nvPr>
            <p:ph idx="2" type="subTitle"/>
          </p:nvPr>
        </p:nvSpPr>
        <p:spPr>
          <a:xfrm>
            <a:off x="24200" y="6583675"/>
            <a:ext cx="81915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7" name="Google Shape;937;p99"/>
          <p:cNvSpPr txBox="1"/>
          <p:nvPr>
            <p:ph idx="1" type="body"/>
          </p:nvPr>
        </p:nvSpPr>
        <p:spPr>
          <a:xfrm>
            <a:off x="476250" y="2062700"/>
            <a:ext cx="8191500" cy="443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560"/>
              </a:spcBef>
              <a:spcAft>
                <a:spcPts val="0"/>
              </a:spcAft>
              <a:buSzPts val="2400"/>
              <a:buAutoNum type="alphaUcPeriod"/>
            </a:pPr>
            <a:r>
              <a:rPr lang="zh-TW"/>
              <a:t>確認安裝</a:t>
            </a:r>
            <a:r>
              <a:rPr lang="zh-TW"/>
              <a:t>，按下「Yes」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lphaUcPeriod"/>
            </a:pPr>
            <a:r>
              <a:rPr lang="zh-TW"/>
              <a:t>提醒你，安裝後需要重新啓動Weka，按下「OK」</a:t>
            </a:r>
            <a:endParaRPr/>
          </a:p>
        </p:txBody>
      </p:sp>
      <p:pic>
        <p:nvPicPr>
          <p:cNvPr id="938" name="Google Shape;938;p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6240" y="3773325"/>
            <a:ext cx="3670431" cy="1845100"/>
          </a:xfrm>
          <a:prstGeom prst="rect">
            <a:avLst/>
          </a:prstGeom>
          <a:noFill/>
          <a:ln>
            <a:noFill/>
          </a:ln>
        </p:spPr>
      </p:pic>
      <p:sp>
        <p:nvSpPr>
          <p:cNvPr id="939" name="Google Shape;939;p99"/>
          <p:cNvSpPr/>
          <p:nvPr/>
        </p:nvSpPr>
        <p:spPr>
          <a:xfrm>
            <a:off x="3017675" y="5745030"/>
            <a:ext cx="602400" cy="594600"/>
          </a:xfrm>
          <a:prstGeom prst="wedgeEllipseCallout">
            <a:avLst>
              <a:gd fmla="val 28523" name="adj1"/>
              <a:gd fmla="val -73336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200">
                <a:solidFill>
                  <a:srgbClr val="FFFFFF"/>
                </a:solidFill>
              </a:rPr>
              <a:t>A</a:t>
            </a:r>
            <a:endParaRPr b="1" sz="3200">
              <a:solidFill>
                <a:srgbClr val="FFFFFF"/>
              </a:solidFill>
            </a:endParaRPr>
          </a:p>
        </p:txBody>
      </p:sp>
      <p:pic>
        <p:nvPicPr>
          <p:cNvPr id="940" name="Google Shape;940;p9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67125" y="3757650"/>
            <a:ext cx="4076700" cy="1876425"/>
          </a:xfrm>
          <a:prstGeom prst="rect">
            <a:avLst/>
          </a:prstGeom>
          <a:noFill/>
          <a:ln>
            <a:noFill/>
          </a:ln>
        </p:spPr>
      </p:pic>
      <p:sp>
        <p:nvSpPr>
          <p:cNvPr id="941" name="Google Shape;941;p99"/>
          <p:cNvSpPr/>
          <p:nvPr/>
        </p:nvSpPr>
        <p:spPr>
          <a:xfrm>
            <a:off x="7478025" y="5745030"/>
            <a:ext cx="602400" cy="594600"/>
          </a:xfrm>
          <a:prstGeom prst="wedgeEllipseCallout">
            <a:avLst>
              <a:gd fmla="val 28523" name="adj1"/>
              <a:gd fmla="val -73336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200">
                <a:solidFill>
                  <a:srgbClr val="FFFFFF"/>
                </a:solidFill>
              </a:rPr>
              <a:t>B</a:t>
            </a:r>
            <a:endParaRPr b="1" sz="32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6" name="Shape 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" name="Google Shape;947;p100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chemeClr val="dk1"/>
                </a:solidFill>
              </a:rPr>
              <a:t>4. </a:t>
            </a:r>
            <a:r>
              <a:rPr lang="zh-TW">
                <a:solidFill>
                  <a:schemeClr val="dk1"/>
                </a:solidFill>
              </a:rPr>
              <a:t>安裝其他必要套件  (重複2~3)</a:t>
            </a:r>
            <a:endParaRPr/>
          </a:p>
        </p:txBody>
      </p:sp>
      <p:sp>
        <p:nvSpPr>
          <p:cNvPr id="948" name="Google Shape;948;p100"/>
          <p:cNvSpPr txBox="1"/>
          <p:nvPr>
            <p:ph idx="1" type="body"/>
          </p:nvPr>
        </p:nvSpPr>
        <p:spPr>
          <a:xfrm>
            <a:off x="450950" y="1791150"/>
            <a:ext cx="4336800" cy="471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rPr lang="zh-TW" sz="2000"/>
              <a:t>請按照以上步驟，安裝以下套件吧！</a:t>
            </a:r>
            <a:endParaRPr sz="2000"/>
          </a:p>
          <a:p>
            <a:pPr indent="-381000" lvl="0" marL="457200" rtl="0" algn="l">
              <a:spcBef>
                <a:spcPts val="560"/>
              </a:spcBef>
              <a:spcAft>
                <a:spcPts val="0"/>
              </a:spcAft>
              <a:buSzPts val="2400"/>
              <a:buChar char="●"/>
            </a:pPr>
            <a:r>
              <a:rPr b="1" lang="zh-TW">
                <a:solidFill>
                  <a:schemeClr val="dk1"/>
                </a:solidFill>
              </a:rPr>
              <a:t>h</a:t>
            </a:r>
            <a:r>
              <a:rPr b="1" lang="zh-TW">
                <a:solidFill>
                  <a:schemeClr val="dk1"/>
                </a:solidFill>
              </a:rPr>
              <a:t>otSpot</a:t>
            </a:r>
            <a:br>
              <a:rPr lang="zh-TW">
                <a:solidFill>
                  <a:schemeClr val="dk1"/>
                </a:solidFill>
              </a:rPr>
            </a:br>
            <a:r>
              <a:rPr lang="zh-TW" sz="2200">
                <a:solidFill>
                  <a:schemeClr val="dk1"/>
                </a:solidFill>
              </a:rPr>
              <a:t>關聯規則探勘演算法</a:t>
            </a:r>
            <a:endParaRPr sz="22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b="1" lang="zh-TW"/>
              <a:t>timeseriesForecasting</a:t>
            </a:r>
            <a:br>
              <a:rPr lang="zh-TW"/>
            </a:br>
            <a:r>
              <a:rPr lang="zh-TW" sz="2200"/>
              <a:t>時間序列預測演算法</a:t>
            </a:r>
            <a:endParaRPr sz="2200"/>
          </a:p>
        </p:txBody>
      </p:sp>
      <p:sp>
        <p:nvSpPr>
          <p:cNvPr id="949" name="Google Shape;949;p100"/>
          <p:cNvSpPr txBox="1"/>
          <p:nvPr>
            <p:ph idx="2" type="body"/>
          </p:nvPr>
        </p:nvSpPr>
        <p:spPr>
          <a:xfrm>
            <a:off x="4705350" y="1791150"/>
            <a:ext cx="4019400" cy="471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0" name="Google Shape;950;p100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951" name="Google Shape;951;p100"/>
          <p:cNvSpPr txBox="1"/>
          <p:nvPr>
            <p:ph idx="3" type="subTitle"/>
          </p:nvPr>
        </p:nvSpPr>
        <p:spPr>
          <a:xfrm>
            <a:off x="24200" y="6583675"/>
            <a:ext cx="80520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52" name="Google Shape;952;p1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44374" y="2221938"/>
            <a:ext cx="3723374" cy="3850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7" name="Shape 9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8" name="Google Shape;958;p101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chemeClr val="dk1"/>
                </a:solidFill>
              </a:rPr>
              <a:t>5. 檢查已安裝的套件</a:t>
            </a:r>
            <a:endParaRPr/>
          </a:p>
        </p:txBody>
      </p:sp>
      <p:sp>
        <p:nvSpPr>
          <p:cNvPr id="959" name="Google Shape;959;p101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960" name="Google Shape;960;p101"/>
          <p:cNvSpPr txBox="1"/>
          <p:nvPr>
            <p:ph idx="2" type="subTitle"/>
          </p:nvPr>
        </p:nvSpPr>
        <p:spPr>
          <a:xfrm>
            <a:off x="24200" y="6583675"/>
            <a:ext cx="81915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1" name="Google Shape;961;p101"/>
          <p:cNvSpPr txBox="1"/>
          <p:nvPr>
            <p:ph idx="1" type="body"/>
          </p:nvPr>
        </p:nvSpPr>
        <p:spPr>
          <a:xfrm>
            <a:off x="476250" y="1783075"/>
            <a:ext cx="8191500" cy="471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560"/>
              </a:spcBef>
              <a:spcAft>
                <a:spcPts val="0"/>
              </a:spcAft>
              <a:buSzPts val="2400"/>
              <a:buAutoNum type="alphaUcPeriod"/>
            </a:pPr>
            <a:r>
              <a:rPr lang="zh-TW"/>
              <a:t>切換到Installed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lphaUcPeriod"/>
            </a:pPr>
            <a:r>
              <a:rPr lang="zh-TW"/>
              <a:t>查看套件是否有安裝完成</a:t>
            </a:r>
            <a:endParaRPr/>
          </a:p>
        </p:txBody>
      </p:sp>
      <p:pic>
        <p:nvPicPr>
          <p:cNvPr id="962" name="Google Shape;962;p1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37722" y="2792025"/>
            <a:ext cx="6530026" cy="3702850"/>
          </a:xfrm>
          <a:prstGeom prst="rect">
            <a:avLst/>
          </a:prstGeom>
          <a:noFill/>
          <a:ln>
            <a:noFill/>
          </a:ln>
        </p:spPr>
      </p:pic>
      <p:sp>
        <p:nvSpPr>
          <p:cNvPr id="963" name="Google Shape;963;p101"/>
          <p:cNvSpPr/>
          <p:nvPr/>
        </p:nvSpPr>
        <p:spPr>
          <a:xfrm>
            <a:off x="1416500" y="3426705"/>
            <a:ext cx="602400" cy="594600"/>
          </a:xfrm>
          <a:prstGeom prst="wedgeEllipseCallout">
            <a:avLst>
              <a:gd fmla="val 85591" name="adj1"/>
              <a:gd fmla="val -690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5400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200">
                <a:solidFill>
                  <a:srgbClr val="FFFFFF"/>
                </a:solidFill>
              </a:rPr>
              <a:t>A</a:t>
            </a:r>
            <a:endParaRPr b="1" sz="3200">
              <a:solidFill>
                <a:srgbClr val="FFFFFF"/>
              </a:solidFill>
            </a:endParaRPr>
          </a:p>
        </p:txBody>
      </p:sp>
      <p:sp>
        <p:nvSpPr>
          <p:cNvPr id="964" name="Google Shape;964;p101"/>
          <p:cNvSpPr/>
          <p:nvPr/>
        </p:nvSpPr>
        <p:spPr>
          <a:xfrm>
            <a:off x="1404550" y="4224055"/>
            <a:ext cx="602400" cy="594600"/>
          </a:xfrm>
          <a:prstGeom prst="wedgeEllipseCallout">
            <a:avLst>
              <a:gd fmla="val 70958" name="adj1"/>
              <a:gd fmla="val -23605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5400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200">
                <a:solidFill>
                  <a:srgbClr val="FFFFFF"/>
                </a:solidFill>
              </a:rPr>
              <a:t>B</a:t>
            </a:r>
            <a:endParaRPr b="1" sz="32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9" name="Shape 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0" name="Google Shape;970;p102"/>
          <p:cNvSpPr txBox="1"/>
          <p:nvPr>
            <p:ph idx="1" type="body"/>
          </p:nvPr>
        </p:nvSpPr>
        <p:spPr>
          <a:xfrm>
            <a:off x="476250" y="1783075"/>
            <a:ext cx="8191500" cy="471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1" name="Google Shape;971;p102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972" name="Google Shape;972;p102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6</a:t>
            </a:r>
            <a:r>
              <a:rPr lang="zh-TW"/>
              <a:t>. </a:t>
            </a:r>
            <a:r>
              <a:rPr lang="zh-TW"/>
              <a:t>關閉再開啟</a:t>
            </a:r>
            <a:r>
              <a:rPr lang="zh-TW"/>
              <a:t>Weka</a:t>
            </a:r>
            <a:endParaRPr/>
          </a:p>
        </p:txBody>
      </p:sp>
      <p:sp>
        <p:nvSpPr>
          <p:cNvPr id="973" name="Google Shape;973;p102"/>
          <p:cNvSpPr txBox="1"/>
          <p:nvPr>
            <p:ph idx="2" type="subTitle"/>
          </p:nvPr>
        </p:nvSpPr>
        <p:spPr>
          <a:xfrm>
            <a:off x="24200" y="6583675"/>
            <a:ext cx="81915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74" name="Google Shape;974;p1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2888" y="3267488"/>
            <a:ext cx="3733800" cy="2428875"/>
          </a:xfrm>
          <a:prstGeom prst="rect">
            <a:avLst/>
          </a:prstGeom>
          <a:noFill/>
          <a:ln>
            <a:noFill/>
          </a:ln>
        </p:spPr>
      </p:pic>
      <p:sp>
        <p:nvSpPr>
          <p:cNvPr id="975" name="Google Shape;975;p102"/>
          <p:cNvSpPr/>
          <p:nvPr/>
        </p:nvSpPr>
        <p:spPr>
          <a:xfrm>
            <a:off x="2048650" y="2424650"/>
            <a:ext cx="1542300" cy="763500"/>
          </a:xfrm>
          <a:prstGeom prst="wedgeRoundRectCallout">
            <a:avLst>
              <a:gd fmla="val 5335" name="adj1"/>
              <a:gd fmla="val 70668" name="adj2"/>
              <a:gd fmla="val 0" name="adj3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200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關閉</a:t>
            </a:r>
            <a:endParaRPr sz="3200">
              <a:solidFill>
                <a:srgbClr val="FFFF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976" name="Google Shape;976;p10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43650" y="3860038"/>
            <a:ext cx="1243801" cy="1243801"/>
          </a:xfrm>
          <a:prstGeom prst="rect">
            <a:avLst/>
          </a:prstGeom>
          <a:noFill/>
          <a:ln>
            <a:noFill/>
          </a:ln>
        </p:spPr>
      </p:pic>
      <p:sp>
        <p:nvSpPr>
          <p:cNvPr id="977" name="Google Shape;977;p102"/>
          <p:cNvSpPr/>
          <p:nvPr/>
        </p:nvSpPr>
        <p:spPr>
          <a:xfrm>
            <a:off x="6456125" y="2424650"/>
            <a:ext cx="1542300" cy="763500"/>
          </a:xfrm>
          <a:prstGeom prst="wedgeRoundRectCallout">
            <a:avLst>
              <a:gd fmla="val 5335" name="adj1"/>
              <a:gd fmla="val 70668" name="adj2"/>
              <a:gd fmla="val 0" name="adj3"/>
            </a:avLst>
          </a:prstGeom>
          <a:solidFill>
            <a:schemeClr val="accent1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200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開啓</a:t>
            </a:r>
            <a:endParaRPr sz="3200">
              <a:solidFill>
                <a:srgbClr val="FFFF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978" name="Google Shape;978;p102"/>
          <p:cNvSpPr/>
          <p:nvPr/>
        </p:nvSpPr>
        <p:spPr>
          <a:xfrm flipH="1">
            <a:off x="5100963" y="4132125"/>
            <a:ext cx="1028400" cy="8100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4A86E8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3" name="Shape 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4" name="Google Shape;984;p103"/>
          <p:cNvPicPr preferRelativeResize="0"/>
          <p:nvPr/>
        </p:nvPicPr>
        <p:blipFill rotWithShape="1">
          <a:blip r:embed="rId3">
            <a:alphaModFix/>
          </a:blip>
          <a:srcRect b="42186" l="0" r="0" t="0"/>
          <a:stretch/>
        </p:blipFill>
        <p:spPr>
          <a:xfrm>
            <a:off x="6076950" y="3876725"/>
            <a:ext cx="2209800" cy="1046250"/>
          </a:xfrm>
          <a:prstGeom prst="rect">
            <a:avLst/>
          </a:prstGeom>
          <a:noFill/>
          <a:ln>
            <a:noFill/>
          </a:ln>
        </p:spPr>
      </p:pic>
      <p:sp>
        <p:nvSpPr>
          <p:cNvPr id="985" name="Google Shape;985;p103"/>
          <p:cNvSpPr/>
          <p:nvPr/>
        </p:nvSpPr>
        <p:spPr>
          <a:xfrm>
            <a:off x="4289725" y="4159475"/>
            <a:ext cx="2379900" cy="763500"/>
          </a:xfrm>
          <a:prstGeom prst="homePlate">
            <a:avLst>
              <a:gd fmla="val 50000" name="adj"/>
            </a:avLst>
          </a:prstGeom>
          <a:solidFill>
            <a:schemeClr val="dk2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20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我完成了</a:t>
            </a:r>
            <a:endParaRPr sz="320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986" name="Google Shape;986;p103"/>
          <p:cNvSpPr/>
          <p:nvPr/>
        </p:nvSpPr>
        <p:spPr>
          <a:xfrm>
            <a:off x="4289725" y="5331675"/>
            <a:ext cx="2379900" cy="763500"/>
          </a:xfrm>
          <a:prstGeom prst="homePlate">
            <a:avLst>
              <a:gd fmla="val 50000" name="adj"/>
            </a:avLst>
          </a:prstGeom>
          <a:solidFill>
            <a:schemeClr val="accent2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20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我有問題</a:t>
            </a:r>
            <a:endParaRPr sz="320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987" name="Google Shape;987;p10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72250" y="5173175"/>
            <a:ext cx="1219200" cy="12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988" name="Google Shape;988;p103"/>
          <p:cNvSpPr txBox="1"/>
          <p:nvPr/>
        </p:nvSpPr>
        <p:spPr>
          <a:xfrm>
            <a:off x="7606050" y="5781025"/>
            <a:ext cx="1542000" cy="40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900">
                <a:latin typeface="Microsoft JhengHei"/>
                <a:ea typeface="Microsoft JhengHei"/>
                <a:cs typeface="Microsoft JhengHei"/>
                <a:sym typeface="Microsoft JhengHei"/>
              </a:rPr>
              <a:t>打開麥克風</a:t>
            </a:r>
            <a:endParaRPr sz="190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900">
                <a:latin typeface="Microsoft JhengHei"/>
                <a:ea typeface="Microsoft JhengHei"/>
                <a:cs typeface="Microsoft JhengHei"/>
                <a:sym typeface="Microsoft JhengHei"/>
              </a:rPr>
              <a:t>直接問</a:t>
            </a:r>
            <a:endParaRPr sz="19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989" name="Google Shape;989;p103"/>
          <p:cNvPicPr preferRelativeResize="0"/>
          <p:nvPr/>
        </p:nvPicPr>
        <p:blipFill rotWithShape="1">
          <a:blip r:embed="rId3">
            <a:alphaModFix/>
          </a:blip>
          <a:srcRect b="17939" l="27679" r="28798" t="57810"/>
          <a:stretch/>
        </p:blipFill>
        <p:spPr>
          <a:xfrm>
            <a:off x="7577950" y="4398000"/>
            <a:ext cx="961750" cy="438850"/>
          </a:xfrm>
          <a:prstGeom prst="rect">
            <a:avLst/>
          </a:prstGeom>
          <a:noFill/>
          <a:ln>
            <a:noFill/>
          </a:ln>
        </p:spPr>
      </p:pic>
      <p:sp>
        <p:nvSpPr>
          <p:cNvPr id="990" name="Google Shape;990;p103"/>
          <p:cNvSpPr txBox="1"/>
          <p:nvPr>
            <p:ph idx="1" type="body"/>
          </p:nvPr>
        </p:nvSpPr>
        <p:spPr>
          <a:xfrm>
            <a:off x="3975525" y="1783075"/>
            <a:ext cx="3975000" cy="471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560"/>
              </a:spcBef>
              <a:spcAft>
                <a:spcPts val="0"/>
              </a:spcAft>
              <a:buSzPts val="2400"/>
              <a:buChar char="●"/>
            </a:pPr>
            <a:r>
              <a:rPr lang="zh-TW"/>
              <a:t>Weka安裝套件：hotSpot、timeseriesForecasting</a:t>
            </a:r>
            <a:endParaRPr/>
          </a:p>
        </p:txBody>
      </p:sp>
      <p:sp>
        <p:nvSpPr>
          <p:cNvPr id="991" name="Google Shape;991;p103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992" name="Google Shape;992;p103"/>
          <p:cNvSpPr txBox="1"/>
          <p:nvPr>
            <p:ph type="title"/>
          </p:nvPr>
        </p:nvSpPr>
        <p:spPr>
          <a:xfrm>
            <a:off x="3258150" y="169425"/>
            <a:ext cx="5409600" cy="1243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安裝套件</a:t>
            </a:r>
            <a:endParaRPr/>
          </a:p>
        </p:txBody>
      </p:sp>
      <p:sp>
        <p:nvSpPr>
          <p:cNvPr id="993" name="Google Shape;993;p103"/>
          <p:cNvSpPr txBox="1"/>
          <p:nvPr>
            <p:ph idx="2" type="title"/>
          </p:nvPr>
        </p:nvSpPr>
        <p:spPr>
          <a:xfrm>
            <a:off x="595650" y="2210400"/>
            <a:ext cx="1716600" cy="6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練習囉</a:t>
            </a:r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8" name="Shape 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9" name="Google Shape;999;p104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000" name="Google Shape;1000;p104"/>
          <p:cNvSpPr txBox="1"/>
          <p:nvPr>
            <p:ph type="title"/>
          </p:nvPr>
        </p:nvSpPr>
        <p:spPr>
          <a:xfrm>
            <a:off x="476250" y="5057425"/>
            <a:ext cx="8191500" cy="58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實機操作：Weka的屬性分析</a:t>
            </a:r>
            <a:endParaRPr/>
          </a:p>
        </p:txBody>
      </p:sp>
      <p:sp>
        <p:nvSpPr>
          <p:cNvPr id="1001" name="Google Shape;1001;p104"/>
          <p:cNvSpPr txBox="1"/>
          <p:nvPr>
            <p:ph idx="1" type="subTitle"/>
          </p:nvPr>
        </p:nvSpPr>
        <p:spPr>
          <a:xfrm>
            <a:off x="476250" y="4074450"/>
            <a:ext cx="5050800" cy="87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rPr lang="zh-TW"/>
              <a:t>Session 3. </a:t>
            </a:r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6" name="Shape 10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7" name="Google Shape;1007;p105"/>
          <p:cNvSpPr txBox="1"/>
          <p:nvPr>
            <p:ph idx="1" type="body"/>
          </p:nvPr>
        </p:nvSpPr>
        <p:spPr>
          <a:xfrm>
            <a:off x="360300" y="1791150"/>
            <a:ext cx="4019400" cy="471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zh-TW"/>
              <a:t>Weka</a:t>
            </a:r>
            <a:r>
              <a:rPr lang="zh-TW"/>
              <a:t>主要</a:t>
            </a:r>
            <a:r>
              <a:rPr lang="zh-TW">
                <a:solidFill>
                  <a:schemeClr val="dk1"/>
                </a:solidFill>
              </a:rPr>
              <a:t>的</a:t>
            </a:r>
            <a:r>
              <a:rPr lang="zh-TW">
                <a:solidFill>
                  <a:srgbClr val="FF0000"/>
                </a:solidFill>
              </a:rPr>
              <a:t>圖形化使用者介面</a:t>
            </a:r>
            <a:endParaRPr>
              <a:solidFill>
                <a:srgbClr val="FF0000"/>
              </a:solidFill>
            </a:endParaRPr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zh-TW"/>
              <a:t>以頁籤、下拉式選單、欄位</a:t>
            </a:r>
            <a:r>
              <a:rPr lang="zh-TW">
                <a:solidFill>
                  <a:schemeClr val="dk1"/>
                </a:solidFill>
              </a:rPr>
              <a:t>設定</a:t>
            </a:r>
            <a:r>
              <a:rPr lang="zh-TW"/>
              <a:t>等表單元件，讓使用者輕易進行資料分析與探勘</a:t>
            </a:r>
            <a:endParaRPr/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zh-TW"/>
              <a:t>直接提供各種視覺化圖表，展現分析結果</a:t>
            </a:r>
            <a:endParaRPr/>
          </a:p>
          <a:p>
            <a:pPr indent="-381000" lvl="0" marL="457200" rtl="0" algn="l">
              <a:spcBef>
                <a:spcPts val="1000"/>
              </a:spcBef>
              <a:spcAft>
                <a:spcPts val="1000"/>
              </a:spcAft>
              <a:buSzPts val="2400"/>
              <a:buChar char="●"/>
            </a:pPr>
            <a:r>
              <a:rPr lang="zh-TW"/>
              <a:t>一次只能分析一份資料集</a:t>
            </a:r>
            <a:endParaRPr/>
          </a:p>
        </p:txBody>
      </p:sp>
      <p:sp>
        <p:nvSpPr>
          <p:cNvPr id="1008" name="Google Shape;1008;p105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009" name="Google Shape;1009;p105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zh-TW" sz="2400"/>
              <a:t>Explorer</a:t>
            </a:r>
            <a:endParaRPr b="0" sz="2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探索器</a:t>
            </a:r>
            <a:endParaRPr/>
          </a:p>
        </p:txBody>
      </p:sp>
      <p:sp>
        <p:nvSpPr>
          <p:cNvPr id="1010" name="Google Shape;1010;p105"/>
          <p:cNvSpPr txBox="1"/>
          <p:nvPr>
            <p:ph idx="3" type="subTitle"/>
          </p:nvPr>
        </p:nvSpPr>
        <p:spPr>
          <a:xfrm>
            <a:off x="24200" y="6583675"/>
            <a:ext cx="80520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1" name="Google Shape;1011;p105"/>
          <p:cNvSpPr txBox="1"/>
          <p:nvPr>
            <p:ph idx="2" type="body"/>
          </p:nvPr>
        </p:nvSpPr>
        <p:spPr>
          <a:xfrm>
            <a:off x="4705350" y="1791150"/>
            <a:ext cx="4019400" cy="471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12" name="Google Shape;1012;p1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87238" y="1791150"/>
            <a:ext cx="4237511" cy="471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7" name="Shape 10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8" name="Google Shape;1018;p106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019" name="Google Shape;1019;p106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步驟</a:t>
            </a:r>
            <a:endParaRPr/>
          </a:p>
        </p:txBody>
      </p:sp>
      <p:sp>
        <p:nvSpPr>
          <p:cNvPr id="1020" name="Google Shape;1020;p106"/>
          <p:cNvSpPr txBox="1"/>
          <p:nvPr>
            <p:ph idx="3" type="subTitle"/>
          </p:nvPr>
        </p:nvSpPr>
        <p:spPr>
          <a:xfrm>
            <a:off x="629325" y="1871825"/>
            <a:ext cx="3880800" cy="58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rPr lang="zh-TW"/>
              <a:t>開啟檔案與</a:t>
            </a:r>
            <a:r>
              <a:rPr lang="zh-TW"/>
              <a:t>屬性分析</a:t>
            </a:r>
            <a:endParaRPr/>
          </a:p>
        </p:txBody>
      </p:sp>
      <p:sp>
        <p:nvSpPr>
          <p:cNvPr id="1021" name="Google Shape;1021;p106"/>
          <p:cNvSpPr txBox="1"/>
          <p:nvPr>
            <p:ph idx="1" type="body"/>
          </p:nvPr>
        </p:nvSpPr>
        <p:spPr>
          <a:xfrm>
            <a:off x="630238" y="2439813"/>
            <a:ext cx="3868800" cy="403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50000"/>
              </a:lnSpc>
              <a:spcBef>
                <a:spcPts val="560"/>
              </a:spcBef>
              <a:spcAft>
                <a:spcPts val="0"/>
              </a:spcAft>
              <a:buSzPts val="2400"/>
              <a:buAutoNum type="arabicPeriod"/>
            </a:pPr>
            <a:r>
              <a:rPr lang="zh-TW"/>
              <a:t>開啟Weka</a:t>
            </a:r>
            <a:endParaRPr/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zh-TW"/>
              <a:t>開啟Weka的Explorer</a:t>
            </a:r>
            <a:endParaRPr/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zh-TW"/>
              <a:t>開啟CSV檔案</a:t>
            </a:r>
            <a:endParaRPr/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zh-TW"/>
              <a:t>敘述統計與資訊視覺化</a:t>
            </a:r>
            <a:endParaRPr/>
          </a:p>
        </p:txBody>
      </p:sp>
      <p:sp>
        <p:nvSpPr>
          <p:cNvPr id="1022" name="Google Shape;1022;p106"/>
          <p:cNvSpPr txBox="1"/>
          <p:nvPr>
            <p:ph idx="2" type="body"/>
          </p:nvPr>
        </p:nvSpPr>
        <p:spPr>
          <a:xfrm>
            <a:off x="4629150" y="2439813"/>
            <a:ext cx="3887700" cy="403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50000"/>
              </a:lnSpc>
              <a:spcBef>
                <a:spcPts val="560"/>
              </a:spcBef>
              <a:spcAft>
                <a:spcPts val="0"/>
              </a:spcAft>
              <a:buSzPts val="2400"/>
              <a:buAutoNum type="arabicPeriod" startAt="5"/>
            </a:pPr>
            <a:r>
              <a:rPr lang="zh-TW"/>
              <a:t>選擇資料探勘演算法</a:t>
            </a:r>
            <a:endParaRPr/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 startAt="5"/>
            </a:pPr>
            <a:r>
              <a:rPr lang="zh-TW"/>
              <a:t>資料探勘演算法設定</a:t>
            </a:r>
            <a:endParaRPr/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 startAt="5"/>
            </a:pPr>
            <a:r>
              <a:rPr lang="zh-TW"/>
              <a:t>進行資料探勘</a:t>
            </a:r>
            <a:endParaRPr/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 startAt="5"/>
            </a:pPr>
            <a:r>
              <a:rPr lang="zh-TW"/>
              <a:t>解讀探勘結果</a:t>
            </a:r>
            <a:endParaRPr/>
          </a:p>
        </p:txBody>
      </p:sp>
      <p:sp>
        <p:nvSpPr>
          <p:cNvPr id="1023" name="Google Shape;1023;p106"/>
          <p:cNvSpPr txBox="1"/>
          <p:nvPr>
            <p:ph idx="4" type="subTitle"/>
          </p:nvPr>
        </p:nvSpPr>
        <p:spPr>
          <a:xfrm>
            <a:off x="4632600" y="1871825"/>
            <a:ext cx="3880800" cy="58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rPr lang="zh-TW"/>
              <a:t>資料探勘</a:t>
            </a:r>
            <a:endParaRPr/>
          </a:p>
        </p:txBody>
      </p:sp>
      <p:sp>
        <p:nvSpPr>
          <p:cNvPr id="1024" name="Google Shape;1024;p106"/>
          <p:cNvSpPr txBox="1"/>
          <p:nvPr>
            <p:ph idx="5" type="subTitle"/>
          </p:nvPr>
        </p:nvSpPr>
        <p:spPr>
          <a:xfrm>
            <a:off x="24200" y="6583675"/>
            <a:ext cx="82077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5" name="Google Shape;1025;p106"/>
          <p:cNvSpPr/>
          <p:nvPr/>
        </p:nvSpPr>
        <p:spPr>
          <a:xfrm>
            <a:off x="5432275" y="5030175"/>
            <a:ext cx="2281500" cy="1053300"/>
          </a:xfrm>
          <a:prstGeom prst="upArrowCallout">
            <a:avLst>
              <a:gd fmla="val 25000" name="adj1"/>
              <a:gd fmla="val 25000" name="adj2"/>
              <a:gd fmla="val 25000" name="adj3"/>
              <a:gd fmla="val 64725" name="adj4"/>
            </a:avLst>
          </a:prstGeom>
          <a:solidFill>
            <a:srgbClr val="9E9E9E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200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後面各章</a:t>
            </a:r>
            <a:endParaRPr sz="3200">
              <a:solidFill>
                <a:srgbClr val="FFFF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026" name="Google Shape;1026;p106"/>
          <p:cNvSpPr/>
          <p:nvPr/>
        </p:nvSpPr>
        <p:spPr>
          <a:xfrm>
            <a:off x="1423900" y="5030175"/>
            <a:ext cx="2281500" cy="1053300"/>
          </a:xfrm>
          <a:prstGeom prst="upArrowCallout">
            <a:avLst>
              <a:gd fmla="val 25000" name="adj1"/>
              <a:gd fmla="val 25000" name="adj2"/>
              <a:gd fmla="val 25000" name="adj3"/>
              <a:gd fmla="val 64725" name="adj4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200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本章操作</a:t>
            </a:r>
            <a:endParaRPr sz="3200">
              <a:solidFill>
                <a:srgbClr val="FFFF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1" name="Shape 1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Google Shape;1032;p107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033" name="Google Shape;1033;p107"/>
          <p:cNvSpPr txBox="1"/>
          <p:nvPr>
            <p:ph type="title"/>
          </p:nvPr>
        </p:nvSpPr>
        <p:spPr>
          <a:xfrm>
            <a:off x="3258150" y="169425"/>
            <a:ext cx="5409600" cy="1243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步驟大綱</a:t>
            </a:r>
            <a:endParaRPr/>
          </a:p>
        </p:txBody>
      </p:sp>
      <p:sp>
        <p:nvSpPr>
          <p:cNvPr id="1034" name="Google Shape;1034;p107"/>
          <p:cNvSpPr txBox="1"/>
          <p:nvPr>
            <p:ph idx="1" type="body"/>
          </p:nvPr>
        </p:nvSpPr>
        <p:spPr>
          <a:xfrm>
            <a:off x="4028425" y="1783075"/>
            <a:ext cx="4639500" cy="471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560"/>
              </a:spcBef>
              <a:spcAft>
                <a:spcPts val="0"/>
              </a:spcAft>
              <a:buSzPts val="2400"/>
              <a:buAutoNum type="arabicPeriod"/>
            </a:pPr>
            <a:r>
              <a:rPr lang="zh-TW"/>
              <a:t>下載檔案</a:t>
            </a:r>
            <a:endParaRPr/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AutoNum type="arabicPeriod"/>
            </a:pPr>
            <a:r>
              <a:rPr lang="zh-TW"/>
              <a:t>開啟Explorer 探索器</a:t>
            </a:r>
            <a:endParaRPr/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AutoNum type="arabicPeriod"/>
            </a:pPr>
            <a:r>
              <a:rPr lang="zh-TW"/>
              <a:t>開啟CSV檔案</a:t>
            </a:r>
            <a:endParaRPr/>
          </a:p>
          <a:p>
            <a:pPr indent="-381000" lvl="0" marL="457200" rtl="0" algn="l">
              <a:spcBef>
                <a:spcPts val="1000"/>
              </a:spcBef>
              <a:spcAft>
                <a:spcPts val="1000"/>
              </a:spcAft>
              <a:buSzPts val="2400"/>
              <a:buAutoNum type="arabicPeriod"/>
            </a:pPr>
            <a:r>
              <a:rPr lang="zh-TW"/>
              <a:t>檢查各屬性的統計結果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" name="Google Shape;430;p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57950" y="2676525"/>
            <a:ext cx="2209800" cy="1809750"/>
          </a:xfrm>
          <a:prstGeom prst="rect">
            <a:avLst/>
          </a:prstGeom>
          <a:noFill/>
          <a:ln>
            <a:noFill/>
          </a:ln>
        </p:spPr>
      </p:pic>
      <p:sp>
        <p:nvSpPr>
          <p:cNvPr id="431" name="Google Shape;431;p63"/>
          <p:cNvSpPr txBox="1"/>
          <p:nvPr>
            <p:ph idx="1" type="body"/>
          </p:nvPr>
        </p:nvSpPr>
        <p:spPr>
          <a:xfrm>
            <a:off x="3258200" y="1783075"/>
            <a:ext cx="5409600" cy="471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rPr lang="zh-TW"/>
              <a:t>「這個練習我們大概要花5分鐘操作</a:t>
            </a:r>
            <a:br>
              <a:rPr lang="zh-TW"/>
            </a:br>
            <a:r>
              <a:rPr lang="zh-TW"/>
              <a:t>，練習到9:45。」</a:t>
            </a:r>
            <a:endParaRPr/>
          </a:p>
        </p:txBody>
      </p:sp>
      <p:sp>
        <p:nvSpPr>
          <p:cNvPr id="432" name="Google Shape;432;p63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433" name="Google Shape;433;p63"/>
          <p:cNvSpPr txBox="1"/>
          <p:nvPr>
            <p:ph type="title"/>
          </p:nvPr>
        </p:nvSpPr>
        <p:spPr>
          <a:xfrm>
            <a:off x="3258150" y="169425"/>
            <a:ext cx="5409600" cy="1243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線上互動規則</a:t>
            </a:r>
            <a:endParaRPr/>
          </a:p>
        </p:txBody>
      </p:sp>
      <p:sp>
        <p:nvSpPr>
          <p:cNvPr id="434" name="Google Shape;434;p63"/>
          <p:cNvSpPr txBox="1"/>
          <p:nvPr>
            <p:ph idx="2" type="title"/>
          </p:nvPr>
        </p:nvSpPr>
        <p:spPr>
          <a:xfrm>
            <a:off x="595650" y="2210400"/>
            <a:ext cx="1716600" cy="6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練習囉</a:t>
            </a:r>
            <a:endParaRPr/>
          </a:p>
        </p:txBody>
      </p:sp>
      <p:sp>
        <p:nvSpPr>
          <p:cNvPr id="435" name="Google Shape;435;p63"/>
          <p:cNvSpPr/>
          <p:nvPr/>
        </p:nvSpPr>
        <p:spPr>
          <a:xfrm>
            <a:off x="4213525" y="3147925"/>
            <a:ext cx="2379900" cy="763500"/>
          </a:xfrm>
          <a:prstGeom prst="homePlate">
            <a:avLst>
              <a:gd fmla="val 50000" name="adj"/>
            </a:avLst>
          </a:prstGeom>
          <a:solidFill>
            <a:schemeClr val="dk2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20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我完成了</a:t>
            </a:r>
            <a:endParaRPr sz="320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436" name="Google Shape;436;p63"/>
          <p:cNvSpPr/>
          <p:nvPr/>
        </p:nvSpPr>
        <p:spPr>
          <a:xfrm>
            <a:off x="4213525" y="4645875"/>
            <a:ext cx="2379900" cy="763500"/>
          </a:xfrm>
          <a:prstGeom prst="homePlate">
            <a:avLst>
              <a:gd fmla="val 50000" name="adj"/>
            </a:avLst>
          </a:prstGeom>
          <a:solidFill>
            <a:schemeClr val="accent2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20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我</a:t>
            </a:r>
            <a:r>
              <a:rPr lang="zh-TW" sz="320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有問題</a:t>
            </a:r>
            <a:endParaRPr sz="320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437" name="Google Shape;437;p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53250" y="4487375"/>
            <a:ext cx="1219200" cy="12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438" name="Google Shape;438;p63"/>
          <p:cNvSpPr txBox="1"/>
          <p:nvPr/>
        </p:nvSpPr>
        <p:spPr>
          <a:xfrm>
            <a:off x="6594300" y="5933425"/>
            <a:ext cx="2009100" cy="40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900">
                <a:latin typeface="Microsoft JhengHei"/>
                <a:ea typeface="Microsoft JhengHei"/>
                <a:cs typeface="Microsoft JhengHei"/>
                <a:sym typeface="Microsoft JhengHei"/>
              </a:rPr>
              <a:t>打開麥克風</a:t>
            </a:r>
            <a:endParaRPr sz="190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900">
                <a:latin typeface="Microsoft JhengHei"/>
                <a:ea typeface="Microsoft JhengHei"/>
                <a:cs typeface="Microsoft JhengHei"/>
                <a:sym typeface="Microsoft JhengHei"/>
              </a:rPr>
              <a:t>直接問</a:t>
            </a:r>
            <a:endParaRPr sz="19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9" name="Shape 1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0" name="Google Shape;1040;p1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71500" y="2963950"/>
            <a:ext cx="1620000" cy="16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1" name="Google Shape;1041;p108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042" name="Google Shape;1042;p108"/>
          <p:cNvSpPr txBox="1"/>
          <p:nvPr>
            <p:ph idx="2" type="subTitle"/>
          </p:nvPr>
        </p:nvSpPr>
        <p:spPr>
          <a:xfrm>
            <a:off x="24200" y="6583675"/>
            <a:ext cx="81915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3" name="Google Shape;1043;p108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1. </a:t>
            </a:r>
            <a:r>
              <a:rPr lang="zh-TW"/>
              <a:t>下載檔案</a:t>
            </a:r>
            <a:endParaRPr/>
          </a:p>
        </p:txBody>
      </p:sp>
      <p:pic>
        <p:nvPicPr>
          <p:cNvPr id="1044" name="Google Shape;1044;p10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40592" y="2963588"/>
            <a:ext cx="1624536" cy="1622268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1045" name="Google Shape;1045;p108"/>
          <p:cNvSpPr/>
          <p:nvPr/>
        </p:nvSpPr>
        <p:spPr>
          <a:xfrm>
            <a:off x="1291676" y="4751312"/>
            <a:ext cx="1922400" cy="7647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200">
                <a:solidFill>
                  <a:schemeClr val="dk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課程網頁</a:t>
            </a:r>
            <a:endParaRPr sz="3200">
              <a:solidFill>
                <a:schemeClr val="dk2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046" name="Google Shape;1046;p108"/>
          <p:cNvSpPr/>
          <p:nvPr/>
        </p:nvSpPr>
        <p:spPr>
          <a:xfrm flipH="1">
            <a:off x="3762000" y="3368950"/>
            <a:ext cx="1620000" cy="8100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4A86E8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7" name="Google Shape;1047;p108"/>
          <p:cNvSpPr/>
          <p:nvPr/>
        </p:nvSpPr>
        <p:spPr>
          <a:xfrm>
            <a:off x="5562200" y="4751175"/>
            <a:ext cx="2838600" cy="10842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200">
                <a:solidFill>
                  <a:schemeClr val="dk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借閱逾期讀者資料集2020</a:t>
            </a:r>
            <a:endParaRPr sz="3200">
              <a:solidFill>
                <a:schemeClr val="dk2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2" name="Shape 10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" name="Google Shape;1053;p109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054" name="Google Shape;1054;p109"/>
          <p:cNvSpPr txBox="1"/>
          <p:nvPr>
            <p:ph idx="2" type="subTitle"/>
          </p:nvPr>
        </p:nvSpPr>
        <p:spPr>
          <a:xfrm>
            <a:off x="24200" y="6583675"/>
            <a:ext cx="81915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5" name="Google Shape;1055;p109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2. </a:t>
            </a:r>
            <a:r>
              <a:rPr lang="zh-TW"/>
              <a:t>開啟Explorer 探索器</a:t>
            </a:r>
            <a:endParaRPr/>
          </a:p>
        </p:txBody>
      </p:sp>
      <p:sp>
        <p:nvSpPr>
          <p:cNvPr id="1056" name="Google Shape;1056;p109"/>
          <p:cNvSpPr txBox="1"/>
          <p:nvPr>
            <p:ph idx="1" type="body"/>
          </p:nvPr>
        </p:nvSpPr>
        <p:spPr>
          <a:xfrm>
            <a:off x="476250" y="1783075"/>
            <a:ext cx="8191500" cy="471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57" name="Google Shape;1057;p1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05088" y="2768763"/>
            <a:ext cx="3733800" cy="2428875"/>
          </a:xfrm>
          <a:prstGeom prst="rect">
            <a:avLst/>
          </a:prstGeom>
          <a:noFill/>
          <a:ln>
            <a:noFill/>
          </a:ln>
        </p:spPr>
      </p:pic>
      <p:sp>
        <p:nvSpPr>
          <p:cNvPr id="1058" name="Google Shape;1058;p109"/>
          <p:cNvSpPr/>
          <p:nvPr/>
        </p:nvSpPr>
        <p:spPr>
          <a:xfrm>
            <a:off x="5013788" y="3448050"/>
            <a:ext cx="1362000" cy="4701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3" name="Shape 10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" name="Google Shape;1064;p110"/>
          <p:cNvSpPr txBox="1"/>
          <p:nvPr>
            <p:ph idx="1" type="body"/>
          </p:nvPr>
        </p:nvSpPr>
        <p:spPr>
          <a:xfrm>
            <a:off x="476250" y="1783075"/>
            <a:ext cx="8191500" cy="471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65" name="Google Shape;1065;p110"/>
          <p:cNvPicPr preferRelativeResize="0"/>
          <p:nvPr/>
        </p:nvPicPr>
        <p:blipFill rotWithShape="1">
          <a:blip r:embed="rId3">
            <a:alphaModFix/>
          </a:blip>
          <a:srcRect b="2381" l="0" r="0" t="0"/>
          <a:stretch/>
        </p:blipFill>
        <p:spPr>
          <a:xfrm>
            <a:off x="771525" y="1488525"/>
            <a:ext cx="7600950" cy="5095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6" name="Google Shape;1066;p1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94775" y="2872538"/>
            <a:ext cx="4857750" cy="3371850"/>
          </a:xfrm>
          <a:prstGeom prst="rect">
            <a:avLst/>
          </a:prstGeom>
          <a:noFill/>
          <a:ln cap="flat" cmpd="sng" w="38100">
            <a:solidFill>
              <a:srgbClr val="9BBB59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1067" name="Google Shape;1067;p110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068" name="Google Shape;1068;p110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3. 開啟CSV檔案</a:t>
            </a:r>
            <a:endParaRPr/>
          </a:p>
        </p:txBody>
      </p:sp>
      <p:sp>
        <p:nvSpPr>
          <p:cNvPr id="1069" name="Google Shape;1069;p110"/>
          <p:cNvSpPr txBox="1"/>
          <p:nvPr>
            <p:ph idx="2" type="subTitle"/>
          </p:nvPr>
        </p:nvSpPr>
        <p:spPr>
          <a:xfrm>
            <a:off x="24200" y="6583675"/>
            <a:ext cx="81915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0" name="Google Shape;1070;p110"/>
          <p:cNvSpPr/>
          <p:nvPr/>
        </p:nvSpPr>
        <p:spPr>
          <a:xfrm>
            <a:off x="847800" y="2092600"/>
            <a:ext cx="1110300" cy="3912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  <p:sp>
        <p:nvSpPr>
          <p:cNvPr id="1071" name="Google Shape;1071;p110"/>
          <p:cNvSpPr/>
          <p:nvPr/>
        </p:nvSpPr>
        <p:spPr>
          <a:xfrm>
            <a:off x="3109650" y="3734350"/>
            <a:ext cx="2352300" cy="3228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  <p:sp>
        <p:nvSpPr>
          <p:cNvPr id="1072" name="Google Shape;1072;p110"/>
          <p:cNvSpPr/>
          <p:nvPr/>
        </p:nvSpPr>
        <p:spPr>
          <a:xfrm>
            <a:off x="6254947" y="5767975"/>
            <a:ext cx="838200" cy="3912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  <p:sp>
        <p:nvSpPr>
          <p:cNvPr id="1073" name="Google Shape;1073;p110"/>
          <p:cNvSpPr/>
          <p:nvPr/>
        </p:nvSpPr>
        <p:spPr>
          <a:xfrm>
            <a:off x="1392900" y="2830625"/>
            <a:ext cx="773400" cy="763500"/>
          </a:xfrm>
          <a:prstGeom prst="wedgeEllipseCallout">
            <a:avLst>
              <a:gd fmla="val -37652" name="adj1"/>
              <a:gd fmla="val -78212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54000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4800">
                <a:solidFill>
                  <a:srgbClr val="FFFFFF"/>
                </a:solidFill>
              </a:rPr>
              <a:t>A</a:t>
            </a:r>
            <a:endParaRPr b="1" sz="4800">
              <a:solidFill>
                <a:srgbClr val="FFFFFF"/>
              </a:solidFill>
            </a:endParaRPr>
          </a:p>
        </p:txBody>
      </p:sp>
      <p:sp>
        <p:nvSpPr>
          <p:cNvPr id="1074" name="Google Shape;1074;p110"/>
          <p:cNvSpPr/>
          <p:nvPr/>
        </p:nvSpPr>
        <p:spPr>
          <a:xfrm>
            <a:off x="4966575" y="5820163"/>
            <a:ext cx="773400" cy="763500"/>
          </a:xfrm>
          <a:prstGeom prst="wedgeEllipseCallout">
            <a:avLst>
              <a:gd fmla="val 104519" name="adj1"/>
              <a:gd fmla="val -24903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54000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4800">
                <a:solidFill>
                  <a:srgbClr val="FFFFFF"/>
                </a:solidFill>
              </a:rPr>
              <a:t>D</a:t>
            </a:r>
            <a:endParaRPr b="1" sz="4800">
              <a:solidFill>
                <a:srgbClr val="FFFFFF"/>
              </a:solidFill>
            </a:endParaRPr>
          </a:p>
        </p:txBody>
      </p:sp>
      <p:sp>
        <p:nvSpPr>
          <p:cNvPr id="1075" name="Google Shape;1075;p110"/>
          <p:cNvSpPr/>
          <p:nvPr/>
        </p:nvSpPr>
        <p:spPr>
          <a:xfrm flipH="1" rot="1798898">
            <a:off x="1923061" y="2761215"/>
            <a:ext cx="1791995" cy="524859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9BBB59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6" name="Google Shape;1076;p110"/>
          <p:cNvSpPr/>
          <p:nvPr/>
        </p:nvSpPr>
        <p:spPr>
          <a:xfrm>
            <a:off x="5188550" y="2641900"/>
            <a:ext cx="2847600" cy="763500"/>
          </a:xfrm>
          <a:prstGeom prst="wedgeRoundRectCallout">
            <a:avLst>
              <a:gd fmla="val -45681" name="adj1"/>
              <a:gd fmla="val 85088" name="adj2"/>
              <a:gd fmla="val 0" name="adj3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200">
                <a:solidFill>
                  <a:srgbClr val="FFFFFF"/>
                </a:solidFill>
              </a:rPr>
              <a:t>C. CSV檔案</a:t>
            </a:r>
            <a:endParaRPr b="1" sz="3200">
              <a:solidFill>
                <a:srgbClr val="FFFFFF"/>
              </a:solidFill>
            </a:endParaRPr>
          </a:p>
        </p:txBody>
      </p:sp>
      <p:sp>
        <p:nvSpPr>
          <p:cNvPr id="1077" name="Google Shape;1077;p110"/>
          <p:cNvSpPr/>
          <p:nvPr/>
        </p:nvSpPr>
        <p:spPr>
          <a:xfrm>
            <a:off x="1225275" y="5767975"/>
            <a:ext cx="2456400" cy="763500"/>
          </a:xfrm>
          <a:prstGeom prst="wedgeRoundRectCallout">
            <a:avLst>
              <a:gd fmla="val 64116" name="adj1"/>
              <a:gd fmla="val -58477" name="adj2"/>
              <a:gd fmla="val 0" name="adj3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200">
                <a:solidFill>
                  <a:srgbClr val="FFFFFF"/>
                </a:solidFill>
              </a:rPr>
              <a:t>B. 檔案類型</a:t>
            </a:r>
            <a:endParaRPr b="1" sz="32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2" name="Shape 10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3" name="Google Shape;1083;p111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zh-TW" sz="3200"/>
              <a:t>探索器介面說明</a:t>
            </a:r>
            <a:endParaRPr b="0" sz="3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前處理 (Preprocess) (1/2)</a:t>
            </a:r>
            <a:endParaRPr/>
          </a:p>
        </p:txBody>
      </p:sp>
      <p:sp>
        <p:nvSpPr>
          <p:cNvPr id="1084" name="Google Shape;1084;p111"/>
          <p:cNvSpPr txBox="1"/>
          <p:nvPr>
            <p:ph idx="1" type="body"/>
          </p:nvPr>
        </p:nvSpPr>
        <p:spPr>
          <a:xfrm>
            <a:off x="533400" y="1791150"/>
            <a:ext cx="4019400" cy="471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5" name="Google Shape;1085;p111"/>
          <p:cNvSpPr txBox="1"/>
          <p:nvPr>
            <p:ph idx="2" type="body"/>
          </p:nvPr>
        </p:nvSpPr>
        <p:spPr>
          <a:xfrm>
            <a:off x="5365775" y="1791150"/>
            <a:ext cx="3359100" cy="471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560"/>
              </a:spcBef>
              <a:spcAft>
                <a:spcPts val="0"/>
              </a:spcAft>
              <a:buSzPts val="2400"/>
              <a:buAutoNum type="alphaUcPeriod"/>
            </a:pPr>
            <a:r>
              <a:rPr lang="zh-TW">
                <a:solidFill>
                  <a:srgbClr val="FF0000"/>
                </a:solidFill>
              </a:rPr>
              <a:t>Filter</a:t>
            </a:r>
            <a:r>
              <a:rPr lang="zh-TW"/>
              <a:t> 過濾器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lphaUcPeriod"/>
            </a:pPr>
            <a:r>
              <a:rPr lang="zh-TW">
                <a:solidFill>
                  <a:srgbClr val="FF0000"/>
                </a:solidFill>
              </a:rPr>
              <a:t>Current relation</a:t>
            </a:r>
            <a:r>
              <a:rPr lang="zh-TW"/>
              <a:t> </a:t>
            </a:r>
            <a:br>
              <a:rPr lang="zh-TW"/>
            </a:br>
            <a:r>
              <a:rPr lang="zh-TW"/>
              <a:t>資料整體狀況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lphaUcPeriod"/>
            </a:pPr>
            <a:r>
              <a:rPr lang="zh-TW">
                <a:solidFill>
                  <a:srgbClr val="FF0000"/>
                </a:solidFill>
              </a:rPr>
              <a:t>Attributes </a:t>
            </a:r>
            <a:br>
              <a:rPr lang="zh-TW"/>
            </a:br>
            <a:r>
              <a:rPr lang="zh-TW"/>
              <a:t>屬性列表</a:t>
            </a:r>
            <a:endParaRPr/>
          </a:p>
        </p:txBody>
      </p:sp>
      <p:sp>
        <p:nvSpPr>
          <p:cNvPr id="1086" name="Google Shape;1086;p111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087" name="Google Shape;1087;p111"/>
          <p:cNvSpPr txBox="1"/>
          <p:nvPr>
            <p:ph idx="3" type="subTitle"/>
          </p:nvPr>
        </p:nvSpPr>
        <p:spPr>
          <a:xfrm>
            <a:off x="24200" y="6583675"/>
            <a:ext cx="80520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88" name="Google Shape;1088;p1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3400" y="2135500"/>
            <a:ext cx="4832375" cy="4156575"/>
          </a:xfrm>
          <a:prstGeom prst="rect">
            <a:avLst/>
          </a:prstGeom>
          <a:noFill/>
          <a:ln>
            <a:noFill/>
          </a:ln>
        </p:spPr>
      </p:pic>
      <p:sp>
        <p:nvSpPr>
          <p:cNvPr id="1089" name="Google Shape;1089;p111"/>
          <p:cNvSpPr/>
          <p:nvPr/>
        </p:nvSpPr>
        <p:spPr>
          <a:xfrm>
            <a:off x="533400" y="2906125"/>
            <a:ext cx="4751400" cy="507900"/>
          </a:xfrm>
          <a:prstGeom prst="roundRect">
            <a:avLst>
              <a:gd fmla="val 7780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  <p:sp>
        <p:nvSpPr>
          <p:cNvPr id="1090" name="Google Shape;1090;p111"/>
          <p:cNvSpPr/>
          <p:nvPr/>
        </p:nvSpPr>
        <p:spPr>
          <a:xfrm>
            <a:off x="533400" y="3555450"/>
            <a:ext cx="2386800" cy="453300"/>
          </a:xfrm>
          <a:prstGeom prst="roundRect">
            <a:avLst>
              <a:gd fmla="val 7780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  <p:sp>
        <p:nvSpPr>
          <p:cNvPr id="1091" name="Google Shape;1091;p111"/>
          <p:cNvSpPr/>
          <p:nvPr/>
        </p:nvSpPr>
        <p:spPr>
          <a:xfrm>
            <a:off x="533400" y="4460475"/>
            <a:ext cx="2386800" cy="1243800"/>
          </a:xfrm>
          <a:prstGeom prst="roundRect">
            <a:avLst>
              <a:gd fmla="val 7780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  <p:sp>
        <p:nvSpPr>
          <p:cNvPr id="1092" name="Google Shape;1092;p111"/>
          <p:cNvSpPr/>
          <p:nvPr/>
        </p:nvSpPr>
        <p:spPr>
          <a:xfrm>
            <a:off x="665250" y="2135505"/>
            <a:ext cx="602400" cy="594600"/>
          </a:xfrm>
          <a:prstGeom prst="wedgeEllipseCallout">
            <a:avLst>
              <a:gd fmla="val -20833" name="adj1"/>
              <a:gd fmla="val 62500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200">
                <a:solidFill>
                  <a:srgbClr val="FFFFFF"/>
                </a:solidFill>
              </a:rPr>
              <a:t>A</a:t>
            </a:r>
            <a:endParaRPr b="1" sz="3200">
              <a:solidFill>
                <a:srgbClr val="FFFFFF"/>
              </a:solidFill>
            </a:endParaRPr>
          </a:p>
        </p:txBody>
      </p:sp>
      <p:sp>
        <p:nvSpPr>
          <p:cNvPr id="1093" name="Google Shape;1093;p111"/>
          <p:cNvSpPr/>
          <p:nvPr/>
        </p:nvSpPr>
        <p:spPr>
          <a:xfrm>
            <a:off x="2172500" y="2862780"/>
            <a:ext cx="602400" cy="594600"/>
          </a:xfrm>
          <a:prstGeom prst="wedgeEllipseCallout">
            <a:avLst>
              <a:gd fmla="val -20833" name="adj1"/>
              <a:gd fmla="val 62500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200">
                <a:solidFill>
                  <a:srgbClr val="FFFFFF"/>
                </a:solidFill>
              </a:rPr>
              <a:t>B</a:t>
            </a:r>
            <a:endParaRPr b="1" sz="3200">
              <a:solidFill>
                <a:srgbClr val="FFFFFF"/>
              </a:solidFill>
            </a:endParaRPr>
          </a:p>
        </p:txBody>
      </p:sp>
      <p:sp>
        <p:nvSpPr>
          <p:cNvPr id="1094" name="Google Shape;1094;p111"/>
          <p:cNvSpPr/>
          <p:nvPr/>
        </p:nvSpPr>
        <p:spPr>
          <a:xfrm>
            <a:off x="2106650" y="3794105"/>
            <a:ext cx="602400" cy="594600"/>
          </a:xfrm>
          <a:prstGeom prst="wedgeEllipseCallout">
            <a:avLst>
              <a:gd fmla="val -20833" name="adj1"/>
              <a:gd fmla="val 62500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200">
                <a:solidFill>
                  <a:srgbClr val="FFFFFF"/>
                </a:solidFill>
              </a:rPr>
              <a:t>C</a:t>
            </a:r>
            <a:endParaRPr b="1" sz="32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9" name="Shape 10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0" name="Google Shape;1100;p112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zh-TW" sz="3200"/>
              <a:t>探索器介面說明</a:t>
            </a:r>
            <a:endParaRPr b="0" sz="3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前處理 (Preprocess) (2/2)</a:t>
            </a:r>
            <a:endParaRPr/>
          </a:p>
        </p:txBody>
      </p:sp>
      <p:sp>
        <p:nvSpPr>
          <p:cNvPr id="1101" name="Google Shape;1101;p112"/>
          <p:cNvSpPr txBox="1"/>
          <p:nvPr>
            <p:ph idx="1" type="body"/>
          </p:nvPr>
        </p:nvSpPr>
        <p:spPr>
          <a:xfrm>
            <a:off x="533400" y="1791150"/>
            <a:ext cx="4019400" cy="471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2" name="Google Shape;1102;p112"/>
          <p:cNvSpPr txBox="1"/>
          <p:nvPr>
            <p:ph idx="2" type="body"/>
          </p:nvPr>
        </p:nvSpPr>
        <p:spPr>
          <a:xfrm>
            <a:off x="5410625" y="1791150"/>
            <a:ext cx="3438600" cy="471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560"/>
              </a:spcBef>
              <a:spcAft>
                <a:spcPts val="0"/>
              </a:spcAft>
              <a:buSzPts val="2400"/>
              <a:buAutoNum type="alphaUcPeriod" startAt="4"/>
            </a:pPr>
            <a:r>
              <a:rPr lang="zh-TW">
                <a:solidFill>
                  <a:srgbClr val="FF0000"/>
                </a:solidFill>
              </a:rPr>
              <a:t>Selected atttribute</a:t>
            </a:r>
            <a:br>
              <a:rPr lang="zh-TW"/>
            </a:br>
            <a:r>
              <a:rPr lang="zh-TW"/>
              <a:t>所選屬性的資料分佈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lphaUcPeriod" startAt="4"/>
            </a:pPr>
            <a:r>
              <a:rPr lang="zh-TW">
                <a:solidFill>
                  <a:srgbClr val="FF0000"/>
                </a:solidFill>
              </a:rPr>
              <a:t>Class</a:t>
            </a:r>
            <a:r>
              <a:rPr lang="zh-TW"/>
              <a:t> 目標屬性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lphaUcPeriod" startAt="4"/>
            </a:pPr>
            <a:r>
              <a:rPr lang="zh-TW"/>
              <a:t>所選屬性的視覺化圖表</a:t>
            </a:r>
            <a:endParaRPr/>
          </a:p>
        </p:txBody>
      </p:sp>
      <p:sp>
        <p:nvSpPr>
          <p:cNvPr id="1103" name="Google Shape;1103;p112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104" name="Google Shape;1104;p112"/>
          <p:cNvSpPr txBox="1"/>
          <p:nvPr>
            <p:ph idx="3" type="subTitle"/>
          </p:nvPr>
        </p:nvSpPr>
        <p:spPr>
          <a:xfrm>
            <a:off x="24200" y="6583675"/>
            <a:ext cx="80520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05" name="Google Shape;1105;p1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3400" y="2135500"/>
            <a:ext cx="4832375" cy="4156575"/>
          </a:xfrm>
          <a:prstGeom prst="rect">
            <a:avLst/>
          </a:prstGeom>
          <a:noFill/>
          <a:ln>
            <a:noFill/>
          </a:ln>
        </p:spPr>
      </p:pic>
      <p:sp>
        <p:nvSpPr>
          <p:cNvPr id="1106" name="Google Shape;1106;p112"/>
          <p:cNvSpPr/>
          <p:nvPr/>
        </p:nvSpPr>
        <p:spPr>
          <a:xfrm>
            <a:off x="2978975" y="3555450"/>
            <a:ext cx="2239800" cy="905100"/>
          </a:xfrm>
          <a:prstGeom prst="roundRect">
            <a:avLst>
              <a:gd fmla="val 7780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  <p:sp>
        <p:nvSpPr>
          <p:cNvPr id="1107" name="Google Shape;1107;p112"/>
          <p:cNvSpPr/>
          <p:nvPr/>
        </p:nvSpPr>
        <p:spPr>
          <a:xfrm>
            <a:off x="2930300" y="4601975"/>
            <a:ext cx="1730100" cy="197700"/>
          </a:xfrm>
          <a:prstGeom prst="roundRect">
            <a:avLst>
              <a:gd fmla="val 7780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  <p:sp>
        <p:nvSpPr>
          <p:cNvPr id="1108" name="Google Shape;1108;p112"/>
          <p:cNvSpPr/>
          <p:nvPr/>
        </p:nvSpPr>
        <p:spPr>
          <a:xfrm>
            <a:off x="2930300" y="4856325"/>
            <a:ext cx="2386800" cy="905100"/>
          </a:xfrm>
          <a:prstGeom prst="roundRect">
            <a:avLst>
              <a:gd fmla="val 7780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  <p:sp>
        <p:nvSpPr>
          <p:cNvPr id="1109" name="Google Shape;1109;p112"/>
          <p:cNvSpPr/>
          <p:nvPr/>
        </p:nvSpPr>
        <p:spPr>
          <a:xfrm>
            <a:off x="2229575" y="3635305"/>
            <a:ext cx="602400" cy="594600"/>
          </a:xfrm>
          <a:prstGeom prst="wedgeEllipseCallout">
            <a:avLst>
              <a:gd fmla="val 87525" name="adj1"/>
              <a:gd fmla="val 1530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200">
                <a:solidFill>
                  <a:srgbClr val="FFFFFF"/>
                </a:solidFill>
              </a:rPr>
              <a:t>D</a:t>
            </a:r>
            <a:endParaRPr b="1" sz="3200">
              <a:solidFill>
                <a:srgbClr val="FFFFFF"/>
              </a:solidFill>
            </a:endParaRPr>
          </a:p>
        </p:txBody>
      </p:sp>
      <p:sp>
        <p:nvSpPr>
          <p:cNvPr id="1110" name="Google Shape;1110;p112"/>
          <p:cNvSpPr/>
          <p:nvPr/>
        </p:nvSpPr>
        <p:spPr>
          <a:xfrm>
            <a:off x="2069650" y="4423930"/>
            <a:ext cx="602400" cy="594600"/>
          </a:xfrm>
          <a:prstGeom prst="wedgeEllipseCallout">
            <a:avLst>
              <a:gd fmla="val 87525" name="adj1"/>
              <a:gd fmla="val 1530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200">
                <a:solidFill>
                  <a:srgbClr val="FFFFFF"/>
                </a:solidFill>
              </a:rPr>
              <a:t>E</a:t>
            </a:r>
            <a:endParaRPr b="1" sz="3200">
              <a:solidFill>
                <a:srgbClr val="FFFFFF"/>
              </a:solidFill>
            </a:endParaRPr>
          </a:p>
        </p:txBody>
      </p:sp>
      <p:sp>
        <p:nvSpPr>
          <p:cNvPr id="1111" name="Google Shape;1111;p112"/>
          <p:cNvSpPr/>
          <p:nvPr/>
        </p:nvSpPr>
        <p:spPr>
          <a:xfrm>
            <a:off x="2144900" y="5212555"/>
            <a:ext cx="602400" cy="594600"/>
          </a:xfrm>
          <a:prstGeom prst="wedgeEllipseCallout">
            <a:avLst>
              <a:gd fmla="val 87525" name="adj1"/>
              <a:gd fmla="val 1530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200">
                <a:solidFill>
                  <a:srgbClr val="FFFFFF"/>
                </a:solidFill>
              </a:rPr>
              <a:t>F</a:t>
            </a:r>
            <a:endParaRPr b="1" sz="32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6" name="Shape 1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7" name="Google Shape;1117;p113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zh-TW" sz="3200"/>
              <a:t>Class</a:t>
            </a:r>
            <a:endParaRPr b="0" sz="3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目標屬性</a:t>
            </a:r>
            <a:endParaRPr/>
          </a:p>
        </p:txBody>
      </p:sp>
      <p:sp>
        <p:nvSpPr>
          <p:cNvPr id="1118" name="Google Shape;1118;p113"/>
          <p:cNvSpPr txBox="1"/>
          <p:nvPr>
            <p:ph idx="1" type="body"/>
          </p:nvPr>
        </p:nvSpPr>
        <p:spPr>
          <a:xfrm>
            <a:off x="533400" y="1791150"/>
            <a:ext cx="4019400" cy="471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9" name="Google Shape;1119;p113"/>
          <p:cNvSpPr txBox="1"/>
          <p:nvPr>
            <p:ph idx="2" type="body"/>
          </p:nvPr>
        </p:nvSpPr>
        <p:spPr>
          <a:xfrm>
            <a:off x="5478900" y="1791150"/>
            <a:ext cx="3245700" cy="471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560"/>
              </a:spcBef>
              <a:spcAft>
                <a:spcPts val="0"/>
              </a:spcAft>
              <a:buSzPts val="2200"/>
              <a:buChar char="●"/>
            </a:pPr>
            <a:r>
              <a:rPr lang="zh-TW" sz="2200"/>
              <a:t>將資料分組後，要進行分類、迴歸預測等監督式學習所使用的屬性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b="1" lang="zh-TW" sz="2200">
                <a:solidFill>
                  <a:schemeClr val="accent4"/>
                </a:solidFill>
              </a:rPr>
              <a:t>監督式學習</a:t>
            </a:r>
            <a:r>
              <a:rPr lang="zh-TW" sz="2200"/>
              <a:t>必須要有目標屬性 (</a:t>
            </a:r>
            <a:r>
              <a:rPr lang="zh-TW" sz="2200" u="sng"/>
              <a:t>已知正確答案</a:t>
            </a:r>
            <a:r>
              <a:rPr lang="zh-TW" sz="2200"/>
              <a:t>)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b="1" lang="zh-TW" sz="2200">
                <a:solidFill>
                  <a:schemeClr val="accent1"/>
                </a:solidFill>
              </a:rPr>
              <a:t>非監督學習</a:t>
            </a:r>
            <a:r>
              <a:rPr lang="zh-TW" sz="2200">
                <a:solidFill>
                  <a:schemeClr val="dk1"/>
                </a:solidFill>
              </a:rPr>
              <a:t>沒有目標屬性(</a:t>
            </a:r>
            <a:r>
              <a:rPr lang="zh-TW" sz="2200" u="sng">
                <a:solidFill>
                  <a:schemeClr val="dk1"/>
                </a:solidFill>
              </a:rPr>
              <a:t>沒有預設立場</a:t>
            </a:r>
            <a:r>
              <a:rPr lang="zh-TW" sz="2200">
                <a:solidFill>
                  <a:schemeClr val="dk1"/>
                </a:solidFill>
              </a:rPr>
              <a:t>)</a:t>
            </a:r>
            <a:endParaRPr sz="2200"/>
          </a:p>
        </p:txBody>
      </p:sp>
      <p:sp>
        <p:nvSpPr>
          <p:cNvPr id="1120" name="Google Shape;1120;p113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121" name="Google Shape;1121;p113"/>
          <p:cNvSpPr txBox="1"/>
          <p:nvPr>
            <p:ph idx="3" type="subTitle"/>
          </p:nvPr>
        </p:nvSpPr>
        <p:spPr>
          <a:xfrm>
            <a:off x="24200" y="6583675"/>
            <a:ext cx="80520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22" name="Google Shape;1122;p1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3397" y="2064938"/>
            <a:ext cx="4841275" cy="4164224"/>
          </a:xfrm>
          <a:prstGeom prst="rect">
            <a:avLst/>
          </a:prstGeom>
          <a:noFill/>
          <a:ln>
            <a:noFill/>
          </a:ln>
        </p:spPr>
      </p:pic>
      <p:sp>
        <p:nvSpPr>
          <p:cNvPr id="1123" name="Google Shape;1123;p113"/>
          <p:cNvSpPr/>
          <p:nvPr/>
        </p:nvSpPr>
        <p:spPr>
          <a:xfrm>
            <a:off x="2848900" y="4471850"/>
            <a:ext cx="1856400" cy="350400"/>
          </a:xfrm>
          <a:prstGeom prst="roundRect">
            <a:avLst>
              <a:gd fmla="val 7780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  <p:sp>
        <p:nvSpPr>
          <p:cNvPr id="1124" name="Google Shape;1124;p113"/>
          <p:cNvSpPr/>
          <p:nvPr/>
        </p:nvSpPr>
        <p:spPr>
          <a:xfrm>
            <a:off x="4943050" y="4349755"/>
            <a:ext cx="602400" cy="594600"/>
          </a:xfrm>
          <a:prstGeom prst="wedgeEllipseCallout">
            <a:avLst>
              <a:gd fmla="val -73178" name="adj1"/>
              <a:gd fmla="val -5261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200">
                <a:solidFill>
                  <a:srgbClr val="FFFFFF"/>
                </a:solidFill>
              </a:rPr>
              <a:t>!</a:t>
            </a:r>
            <a:endParaRPr b="1" sz="32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9" name="Shape 1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0" name="Google Shape;1130;p114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131" name="Google Shape;1131;p114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4. </a:t>
            </a:r>
            <a:r>
              <a:rPr lang="zh-TW"/>
              <a:t>檢查各屬性的統計結果</a:t>
            </a:r>
            <a:endParaRPr/>
          </a:p>
        </p:txBody>
      </p:sp>
      <p:sp>
        <p:nvSpPr>
          <p:cNvPr id="1132" name="Google Shape;1132;p114"/>
          <p:cNvSpPr txBox="1"/>
          <p:nvPr>
            <p:ph idx="5" type="subTitle"/>
          </p:nvPr>
        </p:nvSpPr>
        <p:spPr>
          <a:xfrm>
            <a:off x="24200" y="6583675"/>
            <a:ext cx="82077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33" name="Google Shape;1133;p1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74825" y="2015000"/>
            <a:ext cx="5891050" cy="4416825"/>
          </a:xfrm>
          <a:prstGeom prst="rect">
            <a:avLst/>
          </a:prstGeom>
          <a:noFill/>
          <a:ln>
            <a:noFill/>
          </a:ln>
        </p:spPr>
      </p:pic>
      <p:sp>
        <p:nvSpPr>
          <p:cNvPr id="1134" name="Google Shape;1134;p114"/>
          <p:cNvSpPr/>
          <p:nvPr/>
        </p:nvSpPr>
        <p:spPr>
          <a:xfrm>
            <a:off x="1635950" y="3802850"/>
            <a:ext cx="2920200" cy="2050200"/>
          </a:xfrm>
          <a:prstGeom prst="roundRect">
            <a:avLst>
              <a:gd fmla="val 6626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  <p:sp>
        <p:nvSpPr>
          <p:cNvPr id="1135" name="Google Shape;1135;p114"/>
          <p:cNvSpPr/>
          <p:nvPr/>
        </p:nvSpPr>
        <p:spPr>
          <a:xfrm>
            <a:off x="4645550" y="2988250"/>
            <a:ext cx="2920200" cy="3217500"/>
          </a:xfrm>
          <a:prstGeom prst="roundRect">
            <a:avLst>
              <a:gd fmla="val 6626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  <p:sp>
        <p:nvSpPr>
          <p:cNvPr id="1136" name="Google Shape;1136;p114"/>
          <p:cNvSpPr/>
          <p:nvPr/>
        </p:nvSpPr>
        <p:spPr>
          <a:xfrm>
            <a:off x="252200" y="2371200"/>
            <a:ext cx="1872300" cy="1104600"/>
          </a:xfrm>
          <a:prstGeom prst="wedgeRoundRectCallout">
            <a:avLst>
              <a:gd fmla="val 40107" name="adj1"/>
              <a:gd fmla="val 87260" name="adj2"/>
              <a:gd fmla="val 0" name="adj3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200">
                <a:solidFill>
                  <a:srgbClr val="FFFFFF"/>
                </a:solidFill>
              </a:rPr>
              <a:t>A</a:t>
            </a:r>
            <a:r>
              <a:rPr b="1" lang="zh-TW" sz="3200">
                <a:solidFill>
                  <a:srgbClr val="FFFFFF"/>
                </a:solidFill>
              </a:rPr>
              <a:t>. </a:t>
            </a:r>
            <a:r>
              <a:rPr b="1" lang="zh-TW" sz="3200">
                <a:solidFill>
                  <a:srgbClr val="FFFFFF"/>
                </a:solidFill>
              </a:rPr>
              <a:t>選擇屬性</a:t>
            </a:r>
            <a:endParaRPr b="1" sz="3200">
              <a:solidFill>
                <a:srgbClr val="FFFFFF"/>
              </a:solidFill>
            </a:endParaRPr>
          </a:p>
        </p:txBody>
      </p:sp>
      <p:sp>
        <p:nvSpPr>
          <p:cNvPr id="1137" name="Google Shape;1137;p114"/>
          <p:cNvSpPr/>
          <p:nvPr/>
        </p:nvSpPr>
        <p:spPr>
          <a:xfrm>
            <a:off x="6907450" y="2371200"/>
            <a:ext cx="1872300" cy="1104600"/>
          </a:xfrm>
          <a:prstGeom prst="wedgeRoundRectCallout">
            <a:avLst>
              <a:gd fmla="val -40400" name="adj1"/>
              <a:gd fmla="val 83270" name="adj2"/>
              <a:gd fmla="val 0" name="adj3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200">
                <a:solidFill>
                  <a:srgbClr val="FFFFFF"/>
                </a:solidFill>
              </a:rPr>
              <a:t>B</a:t>
            </a:r>
            <a:r>
              <a:rPr b="1" lang="zh-TW" sz="3200">
                <a:solidFill>
                  <a:srgbClr val="FFFFFF"/>
                </a:solidFill>
              </a:rPr>
              <a:t>. </a:t>
            </a:r>
            <a:r>
              <a:rPr b="1" lang="zh-TW" sz="3200">
                <a:solidFill>
                  <a:srgbClr val="FFFFFF"/>
                </a:solidFill>
              </a:rPr>
              <a:t>統計結果</a:t>
            </a:r>
            <a:endParaRPr b="1" sz="32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2" name="Shape 1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3" name="Google Shape;1143;p115"/>
          <p:cNvSpPr txBox="1"/>
          <p:nvPr>
            <p:ph idx="1" type="body"/>
          </p:nvPr>
        </p:nvSpPr>
        <p:spPr>
          <a:xfrm>
            <a:off x="476250" y="1783075"/>
            <a:ext cx="8191500" cy="471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4" name="Google Shape;1144;p115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145" name="Google Shape;1145;p115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zh-TW" sz="3200"/>
              <a:t>4. 檢視統計結果</a:t>
            </a:r>
            <a:endParaRPr b="0" sz="3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類別類型 Nominal</a:t>
            </a:r>
            <a:endParaRPr/>
          </a:p>
        </p:txBody>
      </p:sp>
      <p:sp>
        <p:nvSpPr>
          <p:cNvPr id="1146" name="Google Shape;1146;p115"/>
          <p:cNvSpPr txBox="1"/>
          <p:nvPr>
            <p:ph idx="2" type="subTitle"/>
          </p:nvPr>
        </p:nvSpPr>
        <p:spPr>
          <a:xfrm>
            <a:off x="24200" y="6583675"/>
            <a:ext cx="81915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類別類型 Nominal</a:t>
            </a:r>
            <a:endParaRPr/>
          </a:p>
        </p:txBody>
      </p:sp>
      <p:pic>
        <p:nvPicPr>
          <p:cNvPr id="1147" name="Google Shape;1147;p1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7007" y="2025629"/>
            <a:ext cx="5262593" cy="3945649"/>
          </a:xfrm>
          <a:prstGeom prst="rect">
            <a:avLst/>
          </a:prstGeom>
          <a:noFill/>
          <a:ln>
            <a:noFill/>
          </a:ln>
        </p:spPr>
      </p:pic>
      <p:sp>
        <p:nvSpPr>
          <p:cNvPr id="1148" name="Google Shape;1148;p115"/>
          <p:cNvSpPr/>
          <p:nvPr/>
        </p:nvSpPr>
        <p:spPr>
          <a:xfrm>
            <a:off x="6193425" y="2935350"/>
            <a:ext cx="1872300" cy="1104600"/>
          </a:xfrm>
          <a:prstGeom prst="wedgeRoundRectCallout">
            <a:avLst>
              <a:gd fmla="val -78534" name="adj1"/>
              <a:gd fmla="val 19428" name="adj2"/>
              <a:gd fmla="val 0" name="adj3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200">
                <a:solidFill>
                  <a:srgbClr val="FFFFFF"/>
                </a:solidFill>
              </a:rPr>
              <a:t>次數分配表</a:t>
            </a:r>
            <a:endParaRPr b="1" sz="3200">
              <a:solidFill>
                <a:srgbClr val="FFFFFF"/>
              </a:solidFill>
            </a:endParaRPr>
          </a:p>
        </p:txBody>
      </p:sp>
      <p:sp>
        <p:nvSpPr>
          <p:cNvPr id="1149" name="Google Shape;1149;p115"/>
          <p:cNvSpPr/>
          <p:nvPr/>
        </p:nvSpPr>
        <p:spPr>
          <a:xfrm>
            <a:off x="6193425" y="4504400"/>
            <a:ext cx="1872300" cy="1104600"/>
          </a:xfrm>
          <a:prstGeom prst="wedgeRoundRectCallout">
            <a:avLst>
              <a:gd fmla="val -78534" name="adj1"/>
              <a:gd fmla="val 19428" name="adj2"/>
              <a:gd fmla="val 0" name="adj3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200">
                <a:solidFill>
                  <a:srgbClr val="FFFFFF"/>
                </a:solidFill>
              </a:rPr>
              <a:t>直方圖</a:t>
            </a:r>
            <a:endParaRPr b="1" sz="32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4" name="Shape 1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5" name="Google Shape;1155;p116"/>
          <p:cNvSpPr txBox="1"/>
          <p:nvPr>
            <p:ph idx="1" type="body"/>
          </p:nvPr>
        </p:nvSpPr>
        <p:spPr>
          <a:xfrm>
            <a:off x="476250" y="1783075"/>
            <a:ext cx="8191500" cy="471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6" name="Google Shape;1156;p116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157" name="Google Shape;1157;p116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zh-TW" sz="3200"/>
              <a:t>4. 檢視統計結果</a:t>
            </a:r>
            <a:endParaRPr b="0" sz="3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連續數值類型 Numeric</a:t>
            </a:r>
            <a:endParaRPr/>
          </a:p>
        </p:txBody>
      </p:sp>
      <p:sp>
        <p:nvSpPr>
          <p:cNvPr id="1158" name="Google Shape;1158;p116"/>
          <p:cNvSpPr txBox="1"/>
          <p:nvPr>
            <p:ph idx="2" type="subTitle"/>
          </p:nvPr>
        </p:nvSpPr>
        <p:spPr>
          <a:xfrm>
            <a:off x="24200" y="6583675"/>
            <a:ext cx="81915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類別類型 Nominal</a:t>
            </a:r>
            <a:endParaRPr/>
          </a:p>
        </p:txBody>
      </p:sp>
      <p:pic>
        <p:nvPicPr>
          <p:cNvPr id="1159" name="Google Shape;1159;p1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0351" y="2177275"/>
            <a:ext cx="5290374" cy="3975525"/>
          </a:xfrm>
          <a:prstGeom prst="rect">
            <a:avLst/>
          </a:prstGeom>
          <a:noFill/>
          <a:ln>
            <a:noFill/>
          </a:ln>
        </p:spPr>
      </p:pic>
      <p:sp>
        <p:nvSpPr>
          <p:cNvPr id="1160" name="Google Shape;1160;p116"/>
          <p:cNvSpPr/>
          <p:nvPr/>
        </p:nvSpPr>
        <p:spPr>
          <a:xfrm>
            <a:off x="6193425" y="2573950"/>
            <a:ext cx="2330700" cy="1466100"/>
          </a:xfrm>
          <a:prstGeom prst="wedgeRoundRectCallout">
            <a:avLst>
              <a:gd fmla="val -78534" name="adj1"/>
              <a:gd fmla="val 19428" name="adj2"/>
              <a:gd fmla="val 0" name="adj3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200">
                <a:solidFill>
                  <a:srgbClr val="FFFFFF"/>
                </a:solidFill>
              </a:rPr>
              <a:t>敘述統計</a:t>
            </a:r>
            <a:endParaRPr b="1" sz="32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FFFFFF"/>
                </a:solidFill>
              </a:rPr>
              <a:t>最小值/最大值平均值/標準差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1161" name="Google Shape;1161;p116"/>
          <p:cNvSpPr/>
          <p:nvPr/>
        </p:nvSpPr>
        <p:spPr>
          <a:xfrm>
            <a:off x="6193425" y="4504400"/>
            <a:ext cx="2145600" cy="1104600"/>
          </a:xfrm>
          <a:prstGeom prst="wedgeRoundRectCallout">
            <a:avLst>
              <a:gd fmla="val -78534" name="adj1"/>
              <a:gd fmla="val 19428" name="adj2"/>
              <a:gd fmla="val 0" name="adj3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200">
                <a:solidFill>
                  <a:srgbClr val="FFFFFF"/>
                </a:solidFill>
              </a:rPr>
              <a:t>次數分配</a:t>
            </a:r>
            <a:endParaRPr b="1" sz="32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200">
                <a:solidFill>
                  <a:srgbClr val="FFFFFF"/>
                </a:solidFill>
              </a:rPr>
              <a:t>直方圖</a:t>
            </a:r>
            <a:endParaRPr b="1" sz="32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6" name="Shape 1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" name="Google Shape;1167;p117"/>
          <p:cNvSpPr txBox="1"/>
          <p:nvPr>
            <p:ph idx="1" type="body"/>
          </p:nvPr>
        </p:nvSpPr>
        <p:spPr>
          <a:xfrm>
            <a:off x="476250" y="1783075"/>
            <a:ext cx="8191500" cy="471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68" name="Google Shape;1168;p1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6238" y="2254238"/>
            <a:ext cx="5419725" cy="3629025"/>
          </a:xfrm>
          <a:prstGeom prst="rect">
            <a:avLst/>
          </a:prstGeom>
          <a:noFill/>
          <a:ln>
            <a:noFill/>
          </a:ln>
        </p:spPr>
      </p:pic>
      <p:sp>
        <p:nvSpPr>
          <p:cNvPr id="1169" name="Google Shape;1169;p117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170" name="Google Shape;1170;p117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zh-TW" sz="3200"/>
              <a:t>4. 檢視統計結果</a:t>
            </a:r>
            <a:endParaRPr b="0" sz="3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顏色的意義</a:t>
            </a:r>
            <a:endParaRPr/>
          </a:p>
        </p:txBody>
      </p:sp>
      <p:sp>
        <p:nvSpPr>
          <p:cNvPr id="1171" name="Google Shape;1171;p117"/>
          <p:cNvSpPr txBox="1"/>
          <p:nvPr>
            <p:ph idx="2" type="subTitle"/>
          </p:nvPr>
        </p:nvSpPr>
        <p:spPr>
          <a:xfrm>
            <a:off x="24200" y="6583675"/>
            <a:ext cx="81915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類別類型 Nominal</a:t>
            </a:r>
            <a:endParaRPr/>
          </a:p>
        </p:txBody>
      </p:sp>
      <p:sp>
        <p:nvSpPr>
          <p:cNvPr id="1172" name="Google Shape;1172;p117"/>
          <p:cNvSpPr/>
          <p:nvPr/>
        </p:nvSpPr>
        <p:spPr>
          <a:xfrm>
            <a:off x="5585250" y="2685700"/>
            <a:ext cx="3192300" cy="993000"/>
          </a:xfrm>
          <a:prstGeom prst="wedgeRoundRectCallout">
            <a:avLst>
              <a:gd fmla="val -79646" name="adj1"/>
              <a:gd fmla="val 60363" name="adj2"/>
              <a:gd fmla="val 0" name="adj3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900">
                <a:solidFill>
                  <a:srgbClr val="FFFFFF"/>
                </a:solidFill>
              </a:rPr>
              <a:t>A. 選擇目標屬性</a:t>
            </a:r>
            <a:endParaRPr b="1" sz="2900">
              <a:solidFill>
                <a:srgbClr val="FFFFFF"/>
              </a:solidFill>
            </a:endParaRPr>
          </a:p>
        </p:txBody>
      </p:sp>
      <p:sp>
        <p:nvSpPr>
          <p:cNvPr id="1173" name="Google Shape;1173;p117"/>
          <p:cNvSpPr/>
          <p:nvPr/>
        </p:nvSpPr>
        <p:spPr>
          <a:xfrm>
            <a:off x="6628950" y="4479876"/>
            <a:ext cx="1947900" cy="835500"/>
          </a:xfrm>
          <a:prstGeom prst="wedgeRoundRectCallout">
            <a:avLst>
              <a:gd fmla="val -89371" name="adj1"/>
              <a:gd fmla="val 17295" name="adj2"/>
              <a:gd fmla="val 0" name="adj3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400">
                <a:solidFill>
                  <a:srgbClr val="FFFFFF"/>
                </a:solidFill>
              </a:rPr>
              <a:t>C. 判斷顏色</a:t>
            </a:r>
            <a:endParaRPr b="1" sz="2400">
              <a:solidFill>
                <a:srgbClr val="FFFFFF"/>
              </a:solidFill>
            </a:endParaRPr>
          </a:p>
        </p:txBody>
      </p:sp>
      <p:sp>
        <p:nvSpPr>
          <p:cNvPr id="1174" name="Google Shape;1174;p117"/>
          <p:cNvSpPr/>
          <p:nvPr/>
        </p:nvSpPr>
        <p:spPr>
          <a:xfrm>
            <a:off x="581925" y="5176250"/>
            <a:ext cx="2661900" cy="835500"/>
          </a:xfrm>
          <a:prstGeom prst="wedgeRoundRectCallout">
            <a:avLst>
              <a:gd fmla="val 4303" name="adj1"/>
              <a:gd fmla="val -106146" name="adj2"/>
              <a:gd fmla="val 0" name="adj3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400">
                <a:solidFill>
                  <a:srgbClr val="FFFFFF"/>
                </a:solidFill>
              </a:rPr>
              <a:t>B. 檢視目標屬性</a:t>
            </a:r>
            <a:endParaRPr b="1" sz="2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64"/>
          <p:cNvSpPr txBox="1"/>
          <p:nvPr>
            <p:ph idx="1" type="body"/>
          </p:nvPr>
        </p:nvSpPr>
        <p:spPr>
          <a:xfrm>
            <a:off x="476250" y="1783075"/>
            <a:ext cx="8191500" cy="471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rPr lang="zh-TW"/>
              <a:t>── Section 1 ──</a:t>
            </a:r>
            <a:endParaRPr/>
          </a:p>
          <a:p>
            <a:pPr indent="0" lvl="0" marL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rPr lang="zh-TW"/>
              <a:t>認識Weka</a:t>
            </a:r>
            <a:endParaRPr/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zh-TW"/>
              <a:t>── Section 2 ──</a:t>
            </a:r>
            <a:endParaRPr/>
          </a:p>
          <a:p>
            <a:pPr indent="0" lvl="0" marL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rPr lang="zh-TW"/>
              <a:t>Weka的下載、安裝與開啟</a:t>
            </a:r>
            <a:endParaRPr/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zh-TW"/>
              <a:t>── Section 3 ──</a:t>
            </a:r>
            <a:endParaRPr/>
          </a:p>
          <a:p>
            <a:pPr indent="0" lvl="0" marL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rPr lang="zh-TW"/>
              <a:t>實機操作：Weka的屬性分析</a:t>
            </a:r>
            <a:endParaRPr/>
          </a:p>
        </p:txBody>
      </p:sp>
      <p:sp>
        <p:nvSpPr>
          <p:cNvPr id="445" name="Google Shape;445;p64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446" name="Google Shape;446;p64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zh-TW" sz="2400"/>
              <a:t>本章大綱</a:t>
            </a:r>
            <a:endParaRPr b="0" sz="2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神鳥領航 初識Weka</a:t>
            </a:r>
            <a:endParaRPr/>
          </a:p>
        </p:txBody>
      </p:sp>
      <p:sp>
        <p:nvSpPr>
          <p:cNvPr id="447" name="Google Shape;447;p64"/>
          <p:cNvSpPr txBox="1"/>
          <p:nvPr>
            <p:ph idx="2" type="subTitle"/>
          </p:nvPr>
        </p:nvSpPr>
        <p:spPr>
          <a:xfrm>
            <a:off x="24200" y="6583675"/>
            <a:ext cx="81915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9" name="Shape 1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0" name="Google Shape;1180;p118"/>
          <p:cNvSpPr txBox="1"/>
          <p:nvPr>
            <p:ph idx="1" type="body"/>
          </p:nvPr>
        </p:nvSpPr>
        <p:spPr>
          <a:xfrm>
            <a:off x="476250" y="1783075"/>
            <a:ext cx="8191500" cy="471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1" name="Google Shape;1181;p118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182" name="Google Shape;1182;p118"/>
          <p:cNvSpPr txBox="1"/>
          <p:nvPr>
            <p:ph type="title"/>
          </p:nvPr>
        </p:nvSpPr>
        <p:spPr>
          <a:xfrm>
            <a:off x="5573900" y="169425"/>
            <a:ext cx="30939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zh-TW" sz="3200"/>
              <a:t>4. 檢視統計結果</a:t>
            </a:r>
            <a:endParaRPr b="0" sz="3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顏色的意義</a:t>
            </a:r>
            <a:endParaRPr/>
          </a:p>
        </p:txBody>
      </p:sp>
      <p:sp>
        <p:nvSpPr>
          <p:cNvPr id="1183" name="Google Shape;1183;p118"/>
          <p:cNvSpPr txBox="1"/>
          <p:nvPr>
            <p:ph idx="2" type="subTitle"/>
          </p:nvPr>
        </p:nvSpPr>
        <p:spPr>
          <a:xfrm>
            <a:off x="24200" y="6583675"/>
            <a:ext cx="81915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84" name="Google Shape;1184;p118"/>
          <p:cNvPicPr preferRelativeResize="0"/>
          <p:nvPr/>
        </p:nvPicPr>
        <p:blipFill rotWithShape="1">
          <a:blip r:embed="rId3">
            <a:alphaModFix/>
          </a:blip>
          <a:srcRect b="0" l="49418" r="0" t="21048"/>
          <a:stretch/>
        </p:blipFill>
        <p:spPr>
          <a:xfrm>
            <a:off x="24200" y="181550"/>
            <a:ext cx="5549688" cy="6494875"/>
          </a:xfrm>
          <a:prstGeom prst="rect">
            <a:avLst/>
          </a:prstGeom>
          <a:noFill/>
          <a:ln>
            <a:noFill/>
          </a:ln>
        </p:spPr>
      </p:pic>
      <p:sp>
        <p:nvSpPr>
          <p:cNvPr id="1185" name="Google Shape;1185;p118"/>
          <p:cNvSpPr/>
          <p:nvPr/>
        </p:nvSpPr>
        <p:spPr>
          <a:xfrm>
            <a:off x="4698350" y="3620075"/>
            <a:ext cx="3905100" cy="1572000"/>
          </a:xfrm>
          <a:prstGeom prst="wedgeRoundRectCallout">
            <a:avLst>
              <a:gd fmla="val -67371" name="adj1"/>
              <a:gd fmla="val 24761" name="adj2"/>
              <a:gd fmla="val 0" name="adj3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900">
                <a:solidFill>
                  <a:srgbClr val="FFFFFF"/>
                </a:solidFill>
              </a:rPr>
              <a:t>由此判斷各類型讀者</a:t>
            </a:r>
            <a:endParaRPr b="1" sz="29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900">
                <a:solidFill>
                  <a:srgbClr val="FFFFFF"/>
                </a:solidFill>
              </a:rPr>
              <a:t>有無逾期的比例</a:t>
            </a:r>
            <a:endParaRPr b="1" sz="29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0" name="Shape 1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" name="Google Shape;1191;p119"/>
          <p:cNvSpPr txBox="1"/>
          <p:nvPr>
            <p:ph type="title"/>
          </p:nvPr>
        </p:nvSpPr>
        <p:spPr>
          <a:xfrm>
            <a:off x="3258150" y="169425"/>
            <a:ext cx="5409600" cy="1243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zh-TW" sz="3200"/>
              <a:t>快問快答</a:t>
            </a:r>
            <a:endParaRPr b="0" sz="3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認識讀者</a:t>
            </a:r>
            <a:endParaRPr/>
          </a:p>
        </p:txBody>
      </p:sp>
      <p:sp>
        <p:nvSpPr>
          <p:cNvPr id="1192" name="Google Shape;1192;p119"/>
          <p:cNvSpPr txBox="1"/>
          <p:nvPr>
            <p:ph idx="1" type="body"/>
          </p:nvPr>
        </p:nvSpPr>
        <p:spPr>
          <a:xfrm>
            <a:off x="4363375" y="1783075"/>
            <a:ext cx="4304400" cy="471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560"/>
              </a:spcBef>
              <a:spcAft>
                <a:spcPts val="0"/>
              </a:spcAft>
              <a:buSzPts val="2400"/>
              <a:buChar char="●"/>
            </a:pPr>
            <a:r>
              <a:rPr lang="zh-TW"/>
              <a:t>所屬單位中，讀者最多的是哪一個？最少的是哪一個？</a:t>
            </a:r>
            <a:endParaRPr/>
          </a:p>
          <a:p>
            <a:pPr indent="-381000" lvl="0" marL="457200" rtl="0" algn="l">
              <a:spcBef>
                <a:spcPts val="1000"/>
              </a:spcBef>
              <a:spcAft>
                <a:spcPts val="1000"/>
              </a:spcAft>
              <a:buSzPts val="2400"/>
              <a:buChar char="●"/>
            </a:pPr>
            <a:r>
              <a:rPr lang="zh-TW"/>
              <a:t>0類到9類的</a:t>
            </a:r>
            <a:r>
              <a:rPr lang="zh-TW"/>
              <a:t>借閱總數裡，平均最多的類號是哪一類？平均最少的是哪一類？</a:t>
            </a:r>
            <a:endParaRPr/>
          </a:p>
        </p:txBody>
      </p:sp>
      <p:sp>
        <p:nvSpPr>
          <p:cNvPr id="1193" name="Google Shape;1193;p119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8" name="Shape 1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9" name="Google Shape;1199;p120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學習單填答</a:t>
            </a:r>
            <a:endParaRPr/>
          </a:p>
        </p:txBody>
      </p:sp>
      <p:sp>
        <p:nvSpPr>
          <p:cNvPr id="1200" name="Google Shape;1200;p120"/>
          <p:cNvSpPr txBox="1"/>
          <p:nvPr>
            <p:ph idx="1" type="body"/>
          </p:nvPr>
        </p:nvSpPr>
        <p:spPr>
          <a:xfrm>
            <a:off x="476250" y="1783075"/>
            <a:ext cx="8191500" cy="471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1" name="Google Shape;1201;p120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202" name="Google Shape;1202;p120"/>
          <p:cNvSpPr txBox="1"/>
          <p:nvPr>
            <p:ph idx="2" type="subTitle"/>
          </p:nvPr>
        </p:nvSpPr>
        <p:spPr>
          <a:xfrm>
            <a:off x="24200" y="6583675"/>
            <a:ext cx="81915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03" name="Google Shape;1203;p1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40592" y="2963588"/>
            <a:ext cx="1624536" cy="1622268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1204" name="Google Shape;1204;p120"/>
          <p:cNvSpPr/>
          <p:nvPr/>
        </p:nvSpPr>
        <p:spPr>
          <a:xfrm>
            <a:off x="1291676" y="4751312"/>
            <a:ext cx="1922368" cy="764569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200">
                <a:solidFill>
                  <a:schemeClr val="dk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課程網頁</a:t>
            </a:r>
            <a:endParaRPr sz="3200">
              <a:solidFill>
                <a:schemeClr val="dk2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205" name="Google Shape;1205;p120"/>
          <p:cNvSpPr/>
          <p:nvPr/>
        </p:nvSpPr>
        <p:spPr>
          <a:xfrm flipH="1">
            <a:off x="3762000" y="3368950"/>
            <a:ext cx="1620000" cy="8100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4A86E8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slide test spell check" id="1206" name="Google Shape;1206;p1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20250" y="2963950"/>
            <a:ext cx="1620000" cy="16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07" name="Google Shape;1207;p120"/>
          <p:cNvSpPr/>
          <p:nvPr/>
        </p:nvSpPr>
        <p:spPr>
          <a:xfrm>
            <a:off x="5803375" y="4751175"/>
            <a:ext cx="2356200" cy="7647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200">
                <a:solidFill>
                  <a:schemeClr val="dk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快問快答</a:t>
            </a:r>
            <a:endParaRPr sz="3200">
              <a:solidFill>
                <a:schemeClr val="dk2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2" name="Shape 1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3" name="Google Shape;1213;p121"/>
          <p:cNvPicPr preferRelativeResize="0"/>
          <p:nvPr/>
        </p:nvPicPr>
        <p:blipFill rotWithShape="1">
          <a:blip r:embed="rId3">
            <a:alphaModFix/>
          </a:blip>
          <a:srcRect b="42186" l="0" r="0" t="0"/>
          <a:stretch/>
        </p:blipFill>
        <p:spPr>
          <a:xfrm>
            <a:off x="6076950" y="3876725"/>
            <a:ext cx="2209800" cy="1046250"/>
          </a:xfrm>
          <a:prstGeom prst="rect">
            <a:avLst/>
          </a:prstGeom>
          <a:noFill/>
          <a:ln>
            <a:noFill/>
          </a:ln>
        </p:spPr>
      </p:pic>
      <p:sp>
        <p:nvSpPr>
          <p:cNvPr id="1214" name="Google Shape;1214;p121"/>
          <p:cNvSpPr txBox="1"/>
          <p:nvPr>
            <p:ph idx="1" type="body"/>
          </p:nvPr>
        </p:nvSpPr>
        <p:spPr>
          <a:xfrm>
            <a:off x="3975525" y="1783075"/>
            <a:ext cx="3975000" cy="471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560"/>
              </a:spcBef>
              <a:spcAft>
                <a:spcPts val="0"/>
              </a:spcAft>
              <a:buSzPts val="2400"/>
              <a:buAutoNum type="arabicPeriod"/>
            </a:pPr>
            <a:r>
              <a:rPr lang="zh-TW"/>
              <a:t>用Weka</a:t>
            </a:r>
            <a:r>
              <a:rPr lang="zh-TW"/>
              <a:t>開啓CSV檔案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zh-TW"/>
              <a:t>觀察屬性的統計結果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zh-TW">
                <a:solidFill>
                  <a:schemeClr val="dk1"/>
                </a:solidFill>
              </a:rPr>
              <a:t>填答</a:t>
            </a:r>
            <a:r>
              <a:rPr lang="zh-TW"/>
              <a:t>學習單</a:t>
            </a:r>
            <a:endParaRPr/>
          </a:p>
        </p:txBody>
      </p:sp>
      <p:sp>
        <p:nvSpPr>
          <p:cNvPr id="1215" name="Google Shape;1215;p121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216" name="Google Shape;1216;p121"/>
          <p:cNvSpPr txBox="1"/>
          <p:nvPr>
            <p:ph type="title"/>
          </p:nvPr>
        </p:nvSpPr>
        <p:spPr>
          <a:xfrm>
            <a:off x="3258150" y="169425"/>
            <a:ext cx="5409600" cy="1243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使用Weka</a:t>
            </a:r>
            <a:endParaRPr/>
          </a:p>
        </p:txBody>
      </p:sp>
      <p:sp>
        <p:nvSpPr>
          <p:cNvPr id="1217" name="Google Shape;1217;p121"/>
          <p:cNvSpPr txBox="1"/>
          <p:nvPr>
            <p:ph idx="2" type="title"/>
          </p:nvPr>
        </p:nvSpPr>
        <p:spPr>
          <a:xfrm>
            <a:off x="595650" y="2210400"/>
            <a:ext cx="1716600" cy="6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練習囉</a:t>
            </a:r>
            <a:endParaRPr/>
          </a:p>
        </p:txBody>
      </p:sp>
      <p:sp>
        <p:nvSpPr>
          <p:cNvPr id="1218" name="Google Shape;1218;p121"/>
          <p:cNvSpPr/>
          <p:nvPr/>
        </p:nvSpPr>
        <p:spPr>
          <a:xfrm>
            <a:off x="4289725" y="4159475"/>
            <a:ext cx="2379900" cy="763500"/>
          </a:xfrm>
          <a:prstGeom prst="homePlate">
            <a:avLst>
              <a:gd fmla="val 50000" name="adj"/>
            </a:avLst>
          </a:prstGeom>
          <a:solidFill>
            <a:schemeClr val="dk2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20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我完成了</a:t>
            </a:r>
            <a:endParaRPr sz="320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219" name="Google Shape;1219;p121"/>
          <p:cNvSpPr/>
          <p:nvPr/>
        </p:nvSpPr>
        <p:spPr>
          <a:xfrm>
            <a:off x="4289725" y="5331675"/>
            <a:ext cx="2379900" cy="763500"/>
          </a:xfrm>
          <a:prstGeom prst="homePlate">
            <a:avLst>
              <a:gd fmla="val 50000" name="adj"/>
            </a:avLst>
          </a:prstGeom>
          <a:solidFill>
            <a:schemeClr val="accent2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20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我有問題</a:t>
            </a:r>
            <a:endParaRPr sz="320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1220" name="Google Shape;1220;p1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72250" y="5173175"/>
            <a:ext cx="1219200" cy="12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221" name="Google Shape;1221;p121"/>
          <p:cNvSpPr txBox="1"/>
          <p:nvPr/>
        </p:nvSpPr>
        <p:spPr>
          <a:xfrm>
            <a:off x="7606050" y="5781025"/>
            <a:ext cx="1542000" cy="40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900">
                <a:latin typeface="Microsoft JhengHei"/>
                <a:ea typeface="Microsoft JhengHei"/>
                <a:cs typeface="Microsoft JhengHei"/>
                <a:sym typeface="Microsoft JhengHei"/>
              </a:rPr>
              <a:t>打開麥克風</a:t>
            </a:r>
            <a:endParaRPr sz="190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900">
                <a:latin typeface="Microsoft JhengHei"/>
                <a:ea typeface="Microsoft JhengHei"/>
                <a:cs typeface="Microsoft JhengHei"/>
                <a:sym typeface="Microsoft JhengHei"/>
              </a:rPr>
              <a:t>直接問</a:t>
            </a:r>
            <a:endParaRPr sz="19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1222" name="Google Shape;1222;p121"/>
          <p:cNvPicPr preferRelativeResize="0"/>
          <p:nvPr/>
        </p:nvPicPr>
        <p:blipFill rotWithShape="1">
          <a:blip r:embed="rId3">
            <a:alphaModFix/>
          </a:blip>
          <a:srcRect b="17939" l="27679" r="28798" t="57810"/>
          <a:stretch/>
        </p:blipFill>
        <p:spPr>
          <a:xfrm>
            <a:off x="7577950" y="4398000"/>
            <a:ext cx="961750" cy="438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7" name="Shape 1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" name="Google Shape;1228;p122"/>
          <p:cNvSpPr/>
          <p:nvPr/>
        </p:nvSpPr>
        <p:spPr>
          <a:xfrm>
            <a:off x="13625" y="27675"/>
            <a:ext cx="9144000" cy="6525600"/>
          </a:xfrm>
          <a:prstGeom prst="rect">
            <a:avLst/>
          </a:prstGeom>
          <a:gradFill>
            <a:gsLst>
              <a:gs pos="0">
                <a:srgbClr val="FFD966">
                  <a:alpha val="22352"/>
                </a:srgbClr>
              </a:gs>
              <a:gs pos="100000">
                <a:srgbClr val="7F6000">
                  <a:alpha val="28627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9" name="Google Shape;1229;p122"/>
          <p:cNvSpPr txBox="1"/>
          <p:nvPr>
            <p:ph type="title"/>
          </p:nvPr>
        </p:nvSpPr>
        <p:spPr>
          <a:xfrm>
            <a:off x="476250" y="43267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zh-TW" sz="2400"/>
              <a:t>Chapter 2. </a:t>
            </a:r>
            <a:endParaRPr b="0" sz="2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看穿因果：熱點分析</a:t>
            </a:r>
            <a:endParaRPr/>
          </a:p>
        </p:txBody>
      </p:sp>
      <p:sp>
        <p:nvSpPr>
          <p:cNvPr id="1230" name="Google Shape;1230;p122"/>
          <p:cNvSpPr txBox="1"/>
          <p:nvPr>
            <p:ph idx="1" type="subTitle"/>
          </p:nvPr>
        </p:nvSpPr>
        <p:spPr>
          <a:xfrm>
            <a:off x="24200" y="6583675"/>
            <a:ext cx="82701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1" name="Google Shape;1231;p122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1232" name="Google Shape;1232;p1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0525" y="5720375"/>
            <a:ext cx="2827050" cy="637250"/>
          </a:xfrm>
          <a:prstGeom prst="rect">
            <a:avLst/>
          </a:prstGeom>
          <a:noFill/>
          <a:ln>
            <a:noFill/>
          </a:ln>
          <a:effectLst>
            <a:outerShdw blurRad="200025" rotWithShape="0" algn="bl" dir="5400000" dist="19050">
              <a:srgbClr val="FFFFFF"/>
            </a:outerShdw>
          </a:effectLst>
        </p:spPr>
      </p:pic>
      <p:sp>
        <p:nvSpPr>
          <p:cNvPr id="1233" name="Google Shape;1233;p122"/>
          <p:cNvSpPr txBox="1"/>
          <p:nvPr>
            <p:ph type="title"/>
          </p:nvPr>
        </p:nvSpPr>
        <p:spPr>
          <a:xfrm>
            <a:off x="476250" y="49537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zh-TW" sz="3200"/>
              <a:t>神鳥領航之後...</a:t>
            </a:r>
            <a:endParaRPr b="0" sz="3200"/>
          </a:p>
        </p:txBody>
      </p:sp>
      <p:pic>
        <p:nvPicPr>
          <p:cNvPr id="1234" name="Google Shape;1234;p1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60263" y="1538223"/>
            <a:ext cx="2423487" cy="2788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65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454" name="Google Shape;454;p65"/>
          <p:cNvSpPr txBox="1"/>
          <p:nvPr>
            <p:ph idx="1" type="subTitle"/>
          </p:nvPr>
        </p:nvSpPr>
        <p:spPr>
          <a:xfrm>
            <a:off x="476250" y="4074450"/>
            <a:ext cx="5050800" cy="87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rPr lang="zh-TW"/>
              <a:t>Section 1. </a:t>
            </a:r>
            <a:endParaRPr/>
          </a:p>
        </p:txBody>
      </p:sp>
      <p:sp>
        <p:nvSpPr>
          <p:cNvPr id="455" name="Google Shape;455;p65"/>
          <p:cNvSpPr txBox="1"/>
          <p:nvPr>
            <p:ph type="title"/>
          </p:nvPr>
        </p:nvSpPr>
        <p:spPr>
          <a:xfrm>
            <a:off x="476250" y="5057425"/>
            <a:ext cx="8191500" cy="58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認識Weka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66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zh-TW" sz="3200"/>
              <a:t>Weka的</a:t>
            </a:r>
            <a:r>
              <a:rPr b="0" lang="zh-TW" sz="3200"/>
              <a:t>出生地</a:t>
            </a:r>
            <a:endParaRPr b="0" sz="3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紐西蘭懷卡託大學</a:t>
            </a:r>
            <a:endParaRPr/>
          </a:p>
        </p:txBody>
      </p:sp>
      <p:grpSp>
        <p:nvGrpSpPr>
          <p:cNvPr id="462" name="Google Shape;462;p66"/>
          <p:cNvGrpSpPr/>
          <p:nvPr/>
        </p:nvGrpSpPr>
        <p:grpSpPr>
          <a:xfrm>
            <a:off x="0" y="1419687"/>
            <a:ext cx="9144058" cy="5229152"/>
            <a:chOff x="0" y="1648275"/>
            <a:chExt cx="7478578" cy="4276725"/>
          </a:xfrm>
        </p:grpSpPr>
        <p:pic>
          <p:nvPicPr>
            <p:cNvPr id="463" name="Google Shape;463;p6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333750" y="1648275"/>
              <a:ext cx="4144828" cy="23599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64" name="Google Shape;464;p6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0" y="1648275"/>
              <a:ext cx="3333750" cy="42767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65" name="Google Shape;465;p66"/>
            <p:cNvPicPr preferRelativeResize="0"/>
            <p:nvPr/>
          </p:nvPicPr>
          <p:blipFill rotWithShape="1">
            <a:blip r:embed="rId5">
              <a:alphaModFix/>
            </a:blip>
            <a:srcRect b="0" l="18910" r="0" t="0"/>
            <a:stretch/>
          </p:blipFill>
          <p:spPr>
            <a:xfrm>
              <a:off x="3333750" y="4008225"/>
              <a:ext cx="4144826" cy="19167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66" name="Google Shape;466;p66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467" name="Google Shape;467;p66"/>
          <p:cNvSpPr txBox="1"/>
          <p:nvPr>
            <p:ph idx="2" type="subTitle"/>
          </p:nvPr>
        </p:nvSpPr>
        <p:spPr>
          <a:xfrm>
            <a:off x="24200" y="6648850"/>
            <a:ext cx="8191500" cy="209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u="sng">
                <a:solidFill>
                  <a:schemeClr val="hlink"/>
                </a:solidFill>
                <a:hlinkClick r:id="rId6"/>
              </a:rPr>
              <a:t>https://www.waikato.ac.nz/</a:t>
            </a:r>
            <a:r>
              <a:rPr lang="zh-TW"/>
              <a:t> 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67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474" name="Google Shape;474;p67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zh-TW" sz="3200"/>
              <a:t>開放原始碼工具</a:t>
            </a:r>
            <a:endParaRPr b="0" sz="3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Weka</a:t>
            </a:r>
            <a:endParaRPr/>
          </a:p>
        </p:txBody>
      </p:sp>
      <p:sp>
        <p:nvSpPr>
          <p:cNvPr id="475" name="Google Shape;475;p67"/>
          <p:cNvSpPr txBox="1"/>
          <p:nvPr>
            <p:ph idx="2" type="subTitle"/>
          </p:nvPr>
        </p:nvSpPr>
        <p:spPr>
          <a:xfrm>
            <a:off x="24200" y="6583675"/>
            <a:ext cx="81915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u="sng">
                <a:solidFill>
                  <a:schemeClr val="hlink"/>
                </a:solidFill>
                <a:hlinkClick r:id="rId3"/>
              </a:rPr>
              <a:t>https://www.cs.waikato.ac.nz/ml/weka/</a:t>
            </a:r>
            <a:r>
              <a:rPr lang="zh-TW"/>
              <a:t> </a:t>
            </a:r>
            <a:endParaRPr/>
          </a:p>
        </p:txBody>
      </p:sp>
      <p:sp>
        <p:nvSpPr>
          <p:cNvPr id="476" name="Google Shape;476;p67"/>
          <p:cNvSpPr txBox="1"/>
          <p:nvPr>
            <p:ph idx="1" type="body"/>
          </p:nvPr>
        </p:nvSpPr>
        <p:spPr>
          <a:xfrm>
            <a:off x="476250" y="1783075"/>
            <a:ext cx="8191500" cy="471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7465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300"/>
              <a:buChar char="●"/>
            </a:pPr>
            <a:r>
              <a:rPr lang="zh-TW" sz="2300"/>
              <a:t>紐西蘭懷卡托大學機器學習實驗室專為學習資料探勘所開發的Java軟體，可用於</a:t>
            </a:r>
            <a:r>
              <a:rPr lang="zh-TW" sz="2300">
                <a:solidFill>
                  <a:srgbClr val="FF0000"/>
                </a:solidFill>
              </a:rPr>
              <a:t>研究</a:t>
            </a:r>
            <a:r>
              <a:rPr lang="zh-TW" sz="2300"/>
              <a:t>、</a:t>
            </a:r>
            <a:r>
              <a:rPr lang="zh-TW" sz="2300">
                <a:solidFill>
                  <a:srgbClr val="FF0000"/>
                </a:solidFill>
              </a:rPr>
              <a:t>教學</a:t>
            </a:r>
            <a:r>
              <a:rPr lang="zh-TW" sz="2300"/>
              <a:t>、</a:t>
            </a:r>
            <a:r>
              <a:rPr lang="zh-TW" sz="2300">
                <a:solidFill>
                  <a:srgbClr val="FF0000"/>
                </a:solidFill>
              </a:rPr>
              <a:t>應用</a:t>
            </a:r>
            <a:r>
              <a:rPr lang="zh-TW" sz="2300"/>
              <a:t>等各種用途</a:t>
            </a:r>
            <a:endParaRPr sz="2300"/>
          </a:p>
          <a:p>
            <a:pPr indent="-37465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300"/>
              <a:buChar char="●"/>
            </a:pPr>
            <a:r>
              <a:rPr lang="zh-TW" sz="2300"/>
              <a:t>包含完整的資料探勘處理流程，含括</a:t>
            </a:r>
            <a:r>
              <a:rPr lang="zh-TW" sz="2300">
                <a:solidFill>
                  <a:srgbClr val="FF0000"/>
                </a:solidFill>
              </a:rPr>
              <a:t>資料前處理</a:t>
            </a:r>
            <a:r>
              <a:rPr lang="zh-TW" sz="2300"/>
              <a:t>工具、機器學習</a:t>
            </a:r>
            <a:r>
              <a:rPr lang="zh-TW" sz="2300">
                <a:solidFill>
                  <a:srgbClr val="FF0000"/>
                </a:solidFill>
              </a:rPr>
              <a:t>演算法</a:t>
            </a:r>
            <a:r>
              <a:rPr lang="zh-TW" sz="2300"/>
              <a:t>、成效</a:t>
            </a:r>
            <a:r>
              <a:rPr lang="zh-TW" sz="2300">
                <a:solidFill>
                  <a:srgbClr val="FF0000"/>
                </a:solidFill>
              </a:rPr>
              <a:t>評估</a:t>
            </a:r>
            <a:r>
              <a:rPr lang="zh-TW" sz="2300"/>
              <a:t>方法、資訊</a:t>
            </a:r>
            <a:r>
              <a:rPr lang="zh-TW" sz="2300">
                <a:solidFill>
                  <a:srgbClr val="FF0000"/>
                </a:solidFill>
              </a:rPr>
              <a:t>視覺化</a:t>
            </a:r>
            <a:r>
              <a:rPr lang="zh-TW" sz="2300"/>
              <a:t>報表摘要</a:t>
            </a:r>
            <a:endParaRPr sz="2300"/>
          </a:p>
          <a:p>
            <a:pPr indent="-37465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300"/>
              <a:buChar char="●"/>
            </a:pPr>
            <a:r>
              <a:rPr lang="zh-TW" sz="2300"/>
              <a:t>兼具</a:t>
            </a:r>
            <a:r>
              <a:rPr lang="zh-TW" sz="2300">
                <a:solidFill>
                  <a:srgbClr val="FF0000"/>
                </a:solidFill>
              </a:rPr>
              <a:t>圖形化使用者介面</a:t>
            </a:r>
            <a:r>
              <a:rPr lang="zh-TW" sz="2300"/>
              <a:t>與</a:t>
            </a:r>
            <a:r>
              <a:rPr lang="zh-TW" sz="2300">
                <a:solidFill>
                  <a:srgbClr val="FF0000"/>
                </a:solidFill>
              </a:rPr>
              <a:t>指令列</a:t>
            </a:r>
            <a:r>
              <a:rPr lang="zh-TW" sz="2300"/>
              <a:t>應用工具</a:t>
            </a:r>
            <a:endParaRPr sz="2300"/>
          </a:p>
          <a:p>
            <a:pPr indent="-3746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Char char="○"/>
            </a:pPr>
            <a:r>
              <a:rPr lang="zh-TW" sz="2300"/>
              <a:t>易於比較不同演算法的分析結果</a:t>
            </a:r>
            <a:endParaRPr sz="2300"/>
          </a:p>
          <a:p>
            <a:pPr indent="-3746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Char char="○"/>
            </a:pPr>
            <a:r>
              <a:rPr lang="zh-TW" sz="2300"/>
              <a:t>模組化設計，能夠擴充不同的演算法</a:t>
            </a:r>
            <a:endParaRPr sz="2300"/>
          </a:p>
          <a:p>
            <a:pPr indent="-37465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300"/>
              <a:buChar char="●"/>
            </a:pPr>
            <a:r>
              <a:rPr lang="zh-TW" sz="2300">
                <a:solidFill>
                  <a:srgbClr val="FF0000"/>
                </a:solidFill>
              </a:rPr>
              <a:t>跨平臺</a:t>
            </a:r>
            <a:r>
              <a:rPr lang="zh-TW" sz="2300"/>
              <a:t>：Windows、Mac OS、Linux</a:t>
            </a:r>
            <a:endParaRPr sz="2300"/>
          </a:p>
          <a:p>
            <a:pPr indent="-37465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300"/>
              <a:buChar char="●"/>
            </a:pPr>
            <a:r>
              <a:rPr lang="zh-TW" sz="2300"/>
              <a:t>豐富的學習資源：書本、線上課程、論文</a:t>
            </a:r>
            <a:endParaRPr sz="2300"/>
          </a:p>
          <a:p>
            <a:pPr indent="-37465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300"/>
              <a:buChar char="●"/>
            </a:pPr>
            <a:r>
              <a:rPr lang="zh-TW" sz="2300"/>
              <a:t>1993年開發初版，最新穩定版本是2020年發佈的3.8.5</a:t>
            </a:r>
            <a:endParaRPr sz="23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db2004200gl">
  <a:themeElements>
    <a:clrScheme name="Office 2007-2010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cdb2004200gl">
  <a:themeElements>
    <a:clrScheme name="Office 2007-2010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